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66" r:id="rId7"/>
    <p:sldId id="265" r:id="rId8"/>
    <p:sldId id="298" r:id="rId9"/>
    <p:sldId id="299" r:id="rId10"/>
    <p:sldId id="301" r:id="rId11"/>
    <p:sldId id="280" r:id="rId12"/>
    <p:sldId id="302" r:id="rId13"/>
    <p:sldId id="273" r:id="rId14"/>
    <p:sldId id="349" r:id="rId15"/>
    <p:sldId id="352" r:id="rId16"/>
    <p:sldId id="355" r:id="rId17"/>
    <p:sldId id="356" r:id="rId18"/>
    <p:sldId id="261" r:id="rId1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95A"/>
    <a:srgbClr val="E8E8EA"/>
    <a:srgbClr val="FFA300"/>
    <a:srgbClr val="FC5507"/>
    <a:srgbClr val="8E8E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F9A326-06B5-4E16-A077-7E7BEB5C4CA4}" v="2" dt="2023-11-29T21:12:47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84" autoAdjust="0"/>
  </p:normalViewPr>
  <p:slideViewPr>
    <p:cSldViewPr snapToGrid="0" snapToObjects="1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EFC237-625A-4E64-95E8-12D0719CB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04DD8-0717-4B26-AAAF-915D500C56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44C8E-47E0-4CE3-BD6A-D5581DDE5237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78A10-A28C-440B-A650-8FE4EF6398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30908-4A03-4093-B8FF-A9792F424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2F0EE-6462-438E-B0BA-B5848391ABB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06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AEB2-42CF-D249-A370-81F036031615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CCB83-A257-5244-B7F5-4775C59A0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78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4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02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1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1">
            <a:extLst>
              <a:ext uri="{FF2B5EF4-FFF2-40B4-BE49-F238E27FC236}">
                <a16:creationId xmlns:a16="http://schemas.microsoft.com/office/drawing/2014/main" id="{4F24B40C-5610-E976-2E92-90F5ABE30F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1806"/>
            <a:ext cx="2408275" cy="1050956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DB44C28B-CCE5-4497-D8C1-0D59E05C3C65}"/>
              </a:ext>
            </a:extLst>
          </p:cNvPr>
          <p:cNvGrpSpPr/>
          <p:nvPr userDrawn="1"/>
        </p:nvGrpSpPr>
        <p:grpSpPr>
          <a:xfrm>
            <a:off x="-6980" y="-130623"/>
            <a:ext cx="9227762" cy="324858"/>
            <a:chOff x="0" y="0"/>
            <a:chExt cx="24533958" cy="552580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05C4DCD8-344C-F6E5-1AF9-F6E5D98D481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7468368F-C247-3EB4-6CDE-57712D38D18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8CB06EDF-5AFA-C1D9-EADE-172679829B74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680BDAFD-8AA1-CA90-C77F-305D28E536E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D2BADB66-FC46-F07D-06E7-2520A9FB2E93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A4A2FBBB-6FAC-75CE-3C0A-93EC48AAF18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36D397F7-1589-3FAE-19CF-3DAF326A7588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AE4DED9E-AF36-CC27-3F8D-300194C4073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DECB2CA6-499C-1143-6F5A-CC3800338A89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715BFB70-AFF0-A7E8-D4D1-B3263E2B2FB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9B447347-0E0B-80F4-0810-73CAD100EF8C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29EF9C8A-4082-8D12-3DE6-BE9B3EBF7EF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1F7A1F-A64E-0299-A74F-6DD74CEA4581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7134642D-345E-C806-19FA-46DE1FF486F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004A394A-2DF1-17A6-F8BF-4A23944BE2C2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AD39DC8C-E27D-4CCD-F73E-AFA481E3625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40DCFCF4-E9EF-04D6-41D3-1A1652F0FDDA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3EBE951C-B47D-764D-A99F-EC40D6D03AB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D924EDC9-C228-866A-7E63-97ACBB61E1CF}"/>
              </a:ext>
            </a:extLst>
          </p:cNvPr>
          <p:cNvGrpSpPr/>
          <p:nvPr userDrawn="1"/>
        </p:nvGrpSpPr>
        <p:grpSpPr>
          <a:xfrm>
            <a:off x="-13960" y="4974091"/>
            <a:ext cx="9227762" cy="324858"/>
            <a:chOff x="0" y="0"/>
            <a:chExt cx="24533958" cy="552580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2EFEC1ED-9E79-5FCF-E2EA-435F2587B1D7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963834DA-3088-6A9E-C266-8FBF0F6A051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id="{B85D5252-04A6-B807-A06E-858BB66BB90A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5D388E5F-CC1F-9B22-40F0-A7A84319CEC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80E78D85-48B8-661A-1504-F02E0C5FE161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50DD068D-0F0E-0BB4-7605-E8A3FD6E42C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B2A5B410-5D6B-58EB-B05B-68EBC168AA8D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12FF599B-F271-95B6-C7A3-074D2873C78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1DF8C0EC-C5A1-A790-C98C-660430FA99F2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68B19BF8-9474-8FC6-76A1-4BF4658088B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34" name="Group 13">
              <a:extLst>
                <a:ext uri="{FF2B5EF4-FFF2-40B4-BE49-F238E27FC236}">
                  <a16:creationId xmlns:a16="http://schemas.microsoft.com/office/drawing/2014/main" id="{030D1FE2-3B11-5E6D-0021-620336459F27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F0F796CE-6B19-5D09-963F-5E8577A04AC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35" name="Group 15">
              <a:extLst>
                <a:ext uri="{FF2B5EF4-FFF2-40B4-BE49-F238E27FC236}">
                  <a16:creationId xmlns:a16="http://schemas.microsoft.com/office/drawing/2014/main" id="{7D300C9D-428B-960B-ED30-687ACCEA0C2F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3947A0B-8EC1-EC0C-CA89-61C6C1FD1D3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36" name="Group 17">
              <a:extLst>
                <a:ext uri="{FF2B5EF4-FFF2-40B4-BE49-F238E27FC236}">
                  <a16:creationId xmlns:a16="http://schemas.microsoft.com/office/drawing/2014/main" id="{90E1DCC4-2435-A302-C545-A2BCEE13404C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4FD10588-E5B4-F722-33C2-FD109C9CE8D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DEA27CDF-3058-8867-58D4-283923581F67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06D56AA6-47F1-9208-FF7A-82C6481BDA0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9860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04" r:id="rId2"/>
    <p:sldLayoutId id="2147483806" r:id="rId3"/>
    <p:sldLayoutId id="2147483807" r:id="rId4"/>
    <p:sldLayoutId id="2147483808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LagHzf2Mlw?feature=oembed" TargetMode="Externa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isy1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17" Type="http://schemas.openxmlformats.org/officeDocument/2006/relationships/image" Target="../media/image41.png"/><Relationship Id="rId2" Type="http://schemas.openxmlformats.org/officeDocument/2006/relationships/image" Target="../media/image2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BD674972-8BB6-35DA-A42E-20588DF7F308}"/>
              </a:ext>
            </a:extLst>
          </p:cNvPr>
          <p:cNvGrpSpPr/>
          <p:nvPr/>
        </p:nvGrpSpPr>
        <p:grpSpPr>
          <a:xfrm>
            <a:off x="-1" y="0"/>
            <a:ext cx="4525044" cy="5143500"/>
            <a:chOff x="0" y="0"/>
            <a:chExt cx="7954832" cy="6594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82AEEB4-4F10-38D1-0E7C-368413819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0076" r="30076"/>
            <a:stretch>
              <a:fillRect/>
            </a:stretch>
          </p:blipFill>
          <p:spPr>
            <a:xfrm>
              <a:off x="0" y="0"/>
              <a:ext cx="3936565" cy="6594417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38DECD7-B28D-6A06-DF4A-1B170ABE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114" r="30114"/>
            <a:stretch>
              <a:fillRect/>
            </a:stretch>
          </p:blipFill>
          <p:spPr>
            <a:xfrm>
              <a:off x="4018267" y="0"/>
              <a:ext cx="3936565" cy="6594417"/>
            </a:xfrm>
            <a:prstGeom prst="rect">
              <a:avLst/>
            </a:prstGeom>
          </p:spPr>
        </p:pic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E726BF24-98F7-77EC-1718-CD6925A2CF83}"/>
              </a:ext>
            </a:extLst>
          </p:cNvPr>
          <p:cNvGrpSpPr/>
          <p:nvPr/>
        </p:nvGrpSpPr>
        <p:grpSpPr>
          <a:xfrm>
            <a:off x="4572001" y="0"/>
            <a:ext cx="4572000" cy="5143499"/>
            <a:chOff x="0" y="0"/>
            <a:chExt cx="7954832" cy="659441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67A6FEE-3DD6-9DD1-33B2-53171D3E7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13" r="30113"/>
            <a:stretch>
              <a:fillRect/>
            </a:stretch>
          </p:blipFill>
          <p:spPr>
            <a:xfrm>
              <a:off x="0" y="0"/>
              <a:ext cx="3936565" cy="6594417"/>
            </a:xfrm>
            <a:prstGeom prst="rect">
              <a:avLst/>
            </a:prstGeom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795F6B24-AD01-870D-14C3-2CBBFC5B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0089" r="30089"/>
            <a:stretch>
              <a:fillRect/>
            </a:stretch>
          </p:blipFill>
          <p:spPr>
            <a:xfrm>
              <a:off x="4018267" y="0"/>
              <a:ext cx="3936565" cy="659441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5ECDB-91D9-F905-73CD-77F6F5F9844D}"/>
              </a:ext>
            </a:extLst>
          </p:cNvPr>
          <p:cNvSpPr/>
          <p:nvPr/>
        </p:nvSpPr>
        <p:spPr>
          <a:xfrm>
            <a:off x="-1" y="1"/>
            <a:ext cx="9144001" cy="5143499"/>
          </a:xfrm>
          <a:prstGeom prst="rect">
            <a:avLst/>
          </a:prstGeom>
          <a:solidFill>
            <a:srgbClr val="13395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 2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5DE7295-0A80-EF43-E9E7-A9D0186B4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84" y="-750803"/>
            <a:ext cx="3390173" cy="339017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CB6EAAE-12EC-3B99-B972-C9EA6EB99C34}"/>
              </a:ext>
            </a:extLst>
          </p:cNvPr>
          <p:cNvSpPr txBox="1"/>
          <p:nvPr/>
        </p:nvSpPr>
        <p:spPr>
          <a:xfrm>
            <a:off x="2639291" y="1925418"/>
            <a:ext cx="6303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Assessing EO Capacity Needs in Europe – User Needs Assessment for Enhanced Disaster Risk Reduction</a:t>
            </a:r>
            <a:endParaRPr lang="en-GB" sz="26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7ABF60-5E4B-BCE5-372A-8CCE1D8AB8CD}"/>
              </a:ext>
            </a:extLst>
          </p:cNvPr>
          <p:cNvSpPr txBox="1"/>
          <p:nvPr/>
        </p:nvSpPr>
        <p:spPr>
          <a:xfrm>
            <a:off x="3420837" y="3950097"/>
            <a:ext cx="5691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Annalisa Donati</a:t>
            </a:r>
          </a:p>
          <a:p>
            <a:pPr algn="r"/>
            <a:r>
              <a:rPr lang="it-IT" dirty="0" err="1">
                <a:solidFill>
                  <a:schemeClr val="bg1"/>
                </a:solidFill>
                <a:latin typeface="Bahnschrift SemiCondensed" panose="020B0502040204020203" pitchFamily="34" charset="0"/>
              </a:rPr>
              <a:t>Secretary</a:t>
            </a:r>
            <a:r>
              <a:rPr lang="it-IT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General </a:t>
            </a:r>
          </a:p>
          <a:p>
            <a:pPr algn="r"/>
            <a:r>
              <a:rPr lang="it-IT" sz="180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Satellite </a:t>
            </a:r>
            <a:r>
              <a:rPr lang="it-IT" sz="1800" dirty="0" err="1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based</a:t>
            </a:r>
            <a:r>
              <a:rPr lang="it-IT" sz="180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applications</a:t>
            </a:r>
            <a:r>
              <a:rPr lang="it-IT" sz="180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for </a:t>
            </a:r>
            <a:r>
              <a:rPr lang="it-IT" sz="1800" dirty="0" err="1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disaster</a:t>
            </a:r>
            <a:r>
              <a:rPr lang="it-IT" sz="180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risk management</a:t>
            </a:r>
            <a:endParaRPr lang="en-GB" sz="1800" dirty="0">
              <a:solidFill>
                <a:schemeClr val="bg1"/>
              </a:solidFill>
              <a:effectLst/>
              <a:latin typeface="Bahnschrift SemiCondensed" panose="020B0502040204020203" pitchFamily="34" charset="0"/>
              <a:ea typeface="Times New Roman" panose="02020603050405020304" pitchFamily="18" charset="0"/>
            </a:endParaRPr>
          </a:p>
          <a:p>
            <a:pPr algn="r"/>
            <a:r>
              <a:rPr lang="en-GB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30/11/2023</a:t>
            </a:r>
            <a:endParaRPr lang="it-IT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2">
            <a:extLst>
              <a:ext uri="{FF2B5EF4-FFF2-40B4-BE49-F238E27FC236}">
                <a16:creationId xmlns:a16="http://schemas.microsoft.com/office/drawing/2014/main" id="{EB7A3384-8A51-4F01-88B1-91B73F78641A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2678282-0688-475C-9C2F-8FD59F5FEB82}"/>
              </a:ext>
            </a:extLst>
          </p:cNvPr>
          <p:cNvSpPr txBox="1"/>
          <p:nvPr/>
        </p:nvSpPr>
        <p:spPr>
          <a:xfrm>
            <a:off x="2785135" y="370567"/>
            <a:ext cx="621375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Success stories database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6CB30-C5F4-4DDD-8F3E-84A7510D91DB}"/>
              </a:ext>
            </a:extLst>
          </p:cNvPr>
          <p:cNvSpPr txBox="1"/>
          <p:nvPr/>
        </p:nvSpPr>
        <p:spPr>
          <a:xfrm>
            <a:off x="4620492" y="1293234"/>
            <a:ext cx="43189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50" dirty="0" err="1">
                <a:latin typeface="Bahnschrift SemiCondensed" panose="020B0502040204020203" pitchFamily="34" charset="0"/>
              </a:rPr>
              <a:t>Success</a:t>
            </a:r>
            <a:r>
              <a:rPr lang="fr-FR" sz="1350" dirty="0">
                <a:latin typeface="Bahnschrift SemiCondensed" panose="020B0502040204020203" pitchFamily="34" charset="0"/>
              </a:rPr>
              <a:t> stories </a:t>
            </a:r>
            <a:r>
              <a:rPr lang="fr-FR" sz="1350" dirty="0" err="1">
                <a:latin typeface="Bahnschrift SemiCondensed" panose="020B0502040204020203" pitchFamily="34" charset="0"/>
              </a:rPr>
              <a:t>will</a:t>
            </a:r>
            <a:r>
              <a:rPr lang="fr-FR" sz="1350" dirty="0">
                <a:latin typeface="Bahnschrift SemiCondensed" panose="020B0502040204020203" pitchFamily="34" charset="0"/>
              </a:rPr>
              <a:t> </a:t>
            </a:r>
            <a:r>
              <a:rPr lang="en-US" sz="1350" dirty="0" err="1">
                <a:latin typeface="Bahnschrift SemiCondensed" panose="020B0502040204020203" pitchFamily="34" charset="0"/>
              </a:rPr>
              <a:t>favour</a:t>
            </a:r>
            <a:r>
              <a:rPr lang="en-US" sz="1350" dirty="0">
                <a:latin typeface="Bahnschrift SemiCondensed" panose="020B0502040204020203" pitchFamily="34" charset="0"/>
              </a:rPr>
              <a:t> the dissemination of case studies and help connecting service providers and end users. </a:t>
            </a:r>
          </a:p>
          <a:p>
            <a:endParaRPr lang="fr-FR" sz="1350" dirty="0">
              <a:latin typeface="Bahnschrift SemiCondensed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401E03-DC7D-4D4F-A7A0-003A993222D4}"/>
              </a:ext>
            </a:extLst>
          </p:cNvPr>
          <p:cNvPicPr/>
          <p:nvPr/>
        </p:nvPicPr>
        <p:blipFill rotWithShape="1">
          <a:blip r:embed="rId2"/>
          <a:srcRect t="20648" r="1322" b="20752"/>
          <a:stretch/>
        </p:blipFill>
        <p:spPr bwMode="auto">
          <a:xfrm>
            <a:off x="143482" y="1147567"/>
            <a:ext cx="4263390" cy="1424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2BA8C0-7A82-4C0F-901A-DDDCB0F1CA3E}"/>
              </a:ext>
            </a:extLst>
          </p:cNvPr>
          <p:cNvPicPr/>
          <p:nvPr/>
        </p:nvPicPr>
        <p:blipFill rotWithShape="1">
          <a:blip r:embed="rId3"/>
          <a:srcRect l="7804" t="9877" r="8995" b="6877"/>
          <a:stretch/>
        </p:blipFill>
        <p:spPr bwMode="auto">
          <a:xfrm>
            <a:off x="4454576" y="2119582"/>
            <a:ext cx="4436341" cy="2741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F371D-2A8E-43A0-8A9B-092B4C59451F}"/>
              </a:ext>
            </a:extLst>
          </p:cNvPr>
          <p:cNvSpPr txBox="1"/>
          <p:nvPr/>
        </p:nvSpPr>
        <p:spPr>
          <a:xfrm>
            <a:off x="199439" y="2959094"/>
            <a:ext cx="3994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Bahnschrift SemiCondensed" panose="020B0502040204020203" pitchFamily="34" charset="0"/>
              </a:rPr>
              <a:t>The </a:t>
            </a:r>
            <a:r>
              <a:rPr lang="en-GB" sz="1350" b="1" dirty="0">
                <a:latin typeface="Bahnschrift SemiCondensed" panose="020B0502040204020203" pitchFamily="34" charset="0"/>
              </a:rPr>
              <a:t>Success Stories </a:t>
            </a:r>
            <a:r>
              <a:rPr lang="en-GB" sz="1350" dirty="0">
                <a:latin typeface="Bahnschrift SemiCondensed" panose="020B0502040204020203" pitchFamily="34" charset="0"/>
              </a:rPr>
              <a:t>aim at addressing communities outside the space sector to express their needs and to present their challenges. </a:t>
            </a:r>
          </a:p>
          <a:p>
            <a:endParaRPr lang="en-GB" sz="1350" dirty="0">
              <a:latin typeface="Bahnschrift SemiCondensed" panose="020B0502040204020203" pitchFamily="34" charset="0"/>
            </a:endParaRPr>
          </a:p>
          <a:p>
            <a:r>
              <a:rPr lang="en-GB" sz="1350" dirty="0">
                <a:latin typeface="Bahnschrift SemiCondensed" panose="020B0502040204020203" pitchFamily="34" charset="0"/>
              </a:rPr>
              <a:t>Objective is to favour the integration of satellite-based solutions in their workflow. </a:t>
            </a:r>
          </a:p>
        </p:txBody>
      </p:sp>
    </p:spTree>
    <p:extLst>
      <p:ext uri="{BB962C8B-B14F-4D97-AF65-F5344CB8AC3E}">
        <p14:creationId xmlns:p14="http://schemas.microsoft.com/office/powerpoint/2010/main" val="112455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10D956-20DE-D164-F08A-EFE9559F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7" y="1095163"/>
            <a:ext cx="2903468" cy="16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62E2323-22C9-52D3-731F-68A98889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6" y="756224"/>
            <a:ext cx="2903468" cy="16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04DB63-C0F0-D76D-472D-15E0586EA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6" y="1095163"/>
            <a:ext cx="2903468" cy="1672397"/>
          </a:xfrm>
          <a:prstGeom prst="rect">
            <a:avLst/>
          </a:prstGeom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1E73205E-4B4B-F0E7-87F3-A7D6153A2392}"/>
              </a:ext>
            </a:extLst>
          </p:cNvPr>
          <p:cNvSpPr txBox="1"/>
          <p:nvPr/>
        </p:nvSpPr>
        <p:spPr>
          <a:xfrm>
            <a:off x="1111400" y="183728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Satellite based services for DRM</a:t>
            </a:r>
          </a:p>
        </p:txBody>
      </p:sp>
      <p:pic>
        <p:nvPicPr>
          <p:cNvPr id="24" name="Média en ligne 23" title="Galileo Search and Rescue Exercise in Cyprus">
            <a:hlinkClick r:id="" action="ppaction://media"/>
            <a:extLst>
              <a:ext uri="{FF2B5EF4-FFF2-40B4-BE49-F238E27FC236}">
                <a16:creationId xmlns:a16="http://schemas.microsoft.com/office/drawing/2014/main" id="{F9E19483-617D-A612-A0AF-A8DAF734BE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51135" y="2407923"/>
            <a:ext cx="4841730" cy="27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60963F94-5265-F1BE-012C-31F30E7E6932}"/>
              </a:ext>
            </a:extLst>
          </p:cNvPr>
          <p:cNvSpPr txBox="1"/>
          <p:nvPr/>
        </p:nvSpPr>
        <p:spPr>
          <a:xfrm>
            <a:off x="-424229" y="323135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Methodology 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292143B6-2837-8860-B3B1-69BE698C6357}"/>
              </a:ext>
            </a:extLst>
          </p:cNvPr>
          <p:cNvSpPr/>
          <p:nvPr/>
        </p:nvSpPr>
        <p:spPr>
          <a:xfrm flipV="1">
            <a:off x="2640157" y="945049"/>
            <a:ext cx="2926344" cy="1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7B52C0-002B-D228-1481-132372E482B7}"/>
              </a:ext>
            </a:extLst>
          </p:cNvPr>
          <p:cNvSpPr txBox="1"/>
          <p:nvPr/>
        </p:nvSpPr>
        <p:spPr>
          <a:xfrm>
            <a:off x="243195" y="2277346"/>
            <a:ext cx="33782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ahnschrift SemiCondensed" panose="020B0502040204020203" pitchFamily="34" charset="0"/>
              </a:rPr>
              <a:t>Questionnaire</a:t>
            </a:r>
          </a:p>
          <a:p>
            <a:endParaRPr lang="en-GB" sz="800" b="1" dirty="0">
              <a:latin typeface="Bahnschrift SemiCondensed" panose="020B0502040204020203" pitchFamily="34" charset="0"/>
            </a:endParaRPr>
          </a:p>
          <a:p>
            <a:r>
              <a:rPr lang="en-GB" dirty="0">
                <a:latin typeface="Bahnschrift SemiCondensed" panose="020B0502040204020203" pitchFamily="34" charset="0"/>
              </a:rPr>
              <a:t>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hnschrift SemiCondensed" panose="020B0502040204020203" pitchFamily="34" charset="0"/>
              </a:rPr>
              <a:t>To get quantitative and comparable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hnschrift SemiCondensed" panose="020B0502040204020203" pitchFamily="34" charset="0"/>
              </a:rPr>
              <a:t>Allow for an easy sampling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59F2F6-3EC4-FEB7-A644-AEE1A9243A41}"/>
              </a:ext>
            </a:extLst>
          </p:cNvPr>
          <p:cNvSpPr txBox="1"/>
          <p:nvPr/>
        </p:nvSpPr>
        <p:spPr>
          <a:xfrm>
            <a:off x="3384649" y="2354416"/>
            <a:ext cx="3755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ahnschrift SemiCondensed" panose="020B0502040204020203" pitchFamily="34" charset="0"/>
              </a:rPr>
              <a:t>In-depth interviews</a:t>
            </a:r>
          </a:p>
          <a:p>
            <a:endParaRPr lang="en-GB" sz="800" b="1" dirty="0">
              <a:latin typeface="Bahnschrift SemiCondensed" panose="020B0502040204020203" pitchFamily="34" charset="0"/>
            </a:endParaRPr>
          </a:p>
          <a:p>
            <a:r>
              <a:rPr lang="en-GB" dirty="0">
                <a:latin typeface="Bahnschrift SemiCondensed" panose="020B0502040204020203" pitchFamily="34" charset="0"/>
              </a:rPr>
              <a:t>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hnschrift SemiCondensed" panose="020B0502040204020203" pitchFamily="34" charset="0"/>
              </a:rPr>
              <a:t>To get qualitative data from individual stakeholders/users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hnschrift SemiCondensed" panose="020B0502040204020203" pitchFamily="34" charset="0"/>
              </a:rPr>
              <a:t>To specify the sampled categories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118D21-45EC-7115-82F3-FAFD3FF1F51F}"/>
              </a:ext>
            </a:extLst>
          </p:cNvPr>
          <p:cNvSpPr txBox="1"/>
          <p:nvPr/>
        </p:nvSpPr>
        <p:spPr>
          <a:xfrm>
            <a:off x="243195" y="1393987"/>
            <a:ext cx="560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ahnschrift SemiCondensed" panose="020B0502040204020203" pitchFamily="34" charset="0"/>
              </a:rPr>
              <a:t>Close cooperation with national authorities </a:t>
            </a:r>
          </a:p>
          <a:p>
            <a:r>
              <a:rPr lang="en-GB" dirty="0">
                <a:latin typeface="Bahnschrift SemiCondensed" panose="020B0502040204020203" pitchFamily="34" charset="0"/>
              </a:rPr>
              <a:t>Identification of current/interested/potential stakeholders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3B0AED0-25FF-1ACD-8DA4-AF6E1618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377" y="1645234"/>
            <a:ext cx="1894102" cy="26951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D60568-8432-8A82-54C1-01743672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48" y="647419"/>
            <a:ext cx="1807523" cy="25273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27C540-C0F6-5C36-F448-53EE7BC5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654" y="345395"/>
            <a:ext cx="1847672" cy="25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719550-A9AC-DBAE-9561-A44924E91125}"/>
              </a:ext>
            </a:extLst>
          </p:cNvPr>
          <p:cNvSpPr txBox="1"/>
          <p:nvPr/>
        </p:nvSpPr>
        <p:spPr>
          <a:xfrm>
            <a:off x="972854" y="286835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C7665E66-B5A9-E9BC-77DA-9551B93BFDB7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5" name="Image 4" descr="Une image contenant capture d’écran, ligne, Caractère coloré, diagramme&#10;&#10;Description générée automatiquement">
            <a:extLst>
              <a:ext uri="{FF2B5EF4-FFF2-40B4-BE49-F238E27FC236}">
                <a16:creationId xmlns:a16="http://schemas.microsoft.com/office/drawing/2014/main" id="{B0313B71-B152-9B6A-3788-3235AC19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70"/>
          <a:stretch/>
        </p:blipFill>
        <p:spPr>
          <a:xfrm>
            <a:off x="-40142" y="1639253"/>
            <a:ext cx="9122729" cy="30244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4353DB-E864-9269-DE59-52EF0BEDC8F7}"/>
              </a:ext>
            </a:extLst>
          </p:cNvPr>
          <p:cNvSpPr txBox="1"/>
          <p:nvPr/>
        </p:nvSpPr>
        <p:spPr>
          <a:xfrm>
            <a:off x="2080869" y="1054478"/>
            <a:ext cx="414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 SemiCondensed" panose="020B0502040204020203" pitchFamily="34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27963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igne, diagramme, Caractère coloré&#10;&#10;Description générée automatiquement">
            <a:extLst>
              <a:ext uri="{FF2B5EF4-FFF2-40B4-BE49-F238E27FC236}">
                <a16:creationId xmlns:a16="http://schemas.microsoft.com/office/drawing/2014/main" id="{1D947352-7F7A-8931-6268-1091F2A2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437"/>
            <a:ext cx="9144000" cy="3048000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83182CA6-B66C-B15B-302A-42CCE970F9EE}"/>
              </a:ext>
            </a:extLst>
          </p:cNvPr>
          <p:cNvSpPr txBox="1"/>
          <p:nvPr/>
        </p:nvSpPr>
        <p:spPr>
          <a:xfrm>
            <a:off x="972854" y="286835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5" name="AutoShape 22">
            <a:extLst>
              <a:ext uri="{FF2B5EF4-FFF2-40B4-BE49-F238E27FC236}">
                <a16:creationId xmlns:a16="http://schemas.microsoft.com/office/drawing/2014/main" id="{AA83CC6D-F306-8B4D-4B9E-ED798E51CE97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7AE0FB-3E7F-67CA-7122-A04DF387818F}"/>
              </a:ext>
            </a:extLst>
          </p:cNvPr>
          <p:cNvSpPr txBox="1"/>
          <p:nvPr/>
        </p:nvSpPr>
        <p:spPr>
          <a:xfrm>
            <a:off x="2080869" y="1054478"/>
            <a:ext cx="414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 SemiCondensed" panose="020B0502040204020203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90456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717C436-29C9-4126-9003-FB878D0206E3}"/>
              </a:ext>
            </a:extLst>
          </p:cNvPr>
          <p:cNvSpPr txBox="1">
            <a:spLocks/>
          </p:cNvSpPr>
          <p:nvPr/>
        </p:nvSpPr>
        <p:spPr>
          <a:xfrm>
            <a:off x="1506511" y="2843598"/>
            <a:ext cx="5895242" cy="52671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9AA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6600" dirty="0">
                <a:solidFill>
                  <a:srgbClr val="44546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Thank you!</a:t>
            </a:r>
          </a:p>
          <a:p>
            <a:pPr defTabSz="685800"/>
            <a:endParaRPr lang="en-GB" sz="6600" dirty="0">
              <a:solidFill>
                <a:srgbClr val="44546A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685800"/>
            <a:r>
              <a:rPr lang="en-GB" sz="4400" dirty="0">
                <a:solidFill>
                  <a:srgbClr val="44546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QUESTIONS? </a:t>
            </a: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C060EC2C-7C33-446C-E6E5-5417BF528EF5}"/>
              </a:ext>
            </a:extLst>
          </p:cNvPr>
          <p:cNvSpPr txBox="1"/>
          <p:nvPr/>
        </p:nvSpPr>
        <p:spPr>
          <a:xfrm>
            <a:off x="224780" y="2156251"/>
            <a:ext cx="2474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visit our website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287DC05-524B-87EB-2588-2B5CC40E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8" y="3061422"/>
            <a:ext cx="1621564" cy="162156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7623101-DA45-5EF2-85F3-3EF4ADE81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35820" y="3356113"/>
            <a:ext cx="748282" cy="748282"/>
          </a:xfrm>
          <a:prstGeom prst="rect">
            <a:avLst/>
          </a:prstGeom>
        </p:spPr>
      </p:pic>
      <p:sp>
        <p:nvSpPr>
          <p:cNvPr id="16" name="TextBox 40">
            <a:extLst>
              <a:ext uri="{FF2B5EF4-FFF2-40B4-BE49-F238E27FC236}">
                <a16:creationId xmlns:a16="http://schemas.microsoft.com/office/drawing/2014/main" id="{7BA571C3-ABCD-EC7C-0A99-C7DE8F4FC3D0}"/>
              </a:ext>
            </a:extLst>
          </p:cNvPr>
          <p:cNvSpPr txBox="1"/>
          <p:nvPr/>
        </p:nvSpPr>
        <p:spPr>
          <a:xfrm>
            <a:off x="6942598" y="2496747"/>
            <a:ext cx="37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  <a:r>
              <a:rPr lang="en-GB" sz="2400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B65F00E-CBFF-C0BC-DBF6-5265AC75AC7B}"/>
              </a:ext>
            </a:extLst>
          </p:cNvPr>
          <p:cNvGrpSpPr/>
          <p:nvPr/>
        </p:nvGrpSpPr>
        <p:grpSpPr>
          <a:xfrm>
            <a:off x="7068939" y="3259109"/>
            <a:ext cx="1749372" cy="1504916"/>
            <a:chOff x="6695671" y="3075324"/>
            <a:chExt cx="1749372" cy="1504916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06D83CF3-ED37-B6A3-0D17-1F4AED224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671" y="3940418"/>
              <a:ext cx="387011" cy="387011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2BD6597D-8824-AC57-B838-89A5082B2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t="3730" r="1320" b="16876"/>
            <a:stretch/>
          </p:blipFill>
          <p:spPr>
            <a:xfrm>
              <a:off x="6695671" y="3075324"/>
              <a:ext cx="387083" cy="386667"/>
            </a:xfrm>
            <a:prstGeom prst="rect">
              <a:avLst/>
            </a:prstGeom>
          </p:spPr>
        </p:pic>
        <p:pic>
          <p:nvPicPr>
            <p:cNvPr id="15" name="Picture 39">
              <a:extLst>
                <a:ext uri="{FF2B5EF4-FFF2-40B4-BE49-F238E27FC236}">
                  <a16:creationId xmlns:a16="http://schemas.microsoft.com/office/drawing/2014/main" id="{97974277-2B29-6D16-1934-921AB68D0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671" y="3507253"/>
              <a:ext cx="387011" cy="387011"/>
            </a:xfrm>
            <a:prstGeom prst="rect">
              <a:avLst/>
            </a:prstGeom>
          </p:spPr>
        </p:pic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4FA2DA55-F93F-84FE-400D-29F8936B3C42}"/>
                </a:ext>
              </a:extLst>
            </p:cNvPr>
            <p:cNvSpPr txBox="1"/>
            <p:nvPr/>
          </p:nvSpPr>
          <p:spPr>
            <a:xfrm>
              <a:off x="7104020" y="3118301"/>
              <a:ext cx="1341023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Bahnschrift SemiCondensed" panose="020B0502040204020203" pitchFamily="34" charset="0"/>
                  <a:hlinkClick r:id="rId8"/>
                </a:rPr>
                <a:t>eurisy1</a:t>
              </a:r>
              <a:endParaRPr lang="en-GB" dirty="0">
                <a:latin typeface="Bahnschrift SemiCondensed" panose="020B0502040204020203" pitchFamily="34" charset="0"/>
              </a:endParaRPr>
            </a:p>
            <a:p>
              <a:endParaRPr lang="en-GB" sz="800" dirty="0">
                <a:latin typeface="Bahnschrift SemiCondensed" panose="020B0502040204020203" pitchFamily="34" charset="0"/>
              </a:endParaRPr>
            </a:p>
            <a:p>
              <a:r>
                <a:rPr lang="en-GB" dirty="0">
                  <a:latin typeface="Bahnschrift SemiCondensed" panose="020B0502040204020203" pitchFamily="34" charset="0"/>
                </a:rPr>
                <a:t>@Eurisy1</a:t>
              </a:r>
            </a:p>
            <a:p>
              <a:endParaRPr lang="en-GB" sz="900" dirty="0">
                <a:latin typeface="Bahnschrift SemiCondensed" panose="020B0502040204020203" pitchFamily="34" charset="0"/>
              </a:endParaRPr>
            </a:p>
            <a:p>
              <a:r>
                <a:rPr lang="en-GB" dirty="0">
                  <a:latin typeface="Bahnschrift SemiCondensed" panose="020B0502040204020203" pitchFamily="34" charset="0"/>
                </a:rPr>
                <a:t>Eurisy</a:t>
              </a:r>
            </a:p>
            <a:p>
              <a:endParaRPr lang="en-GB" dirty="0">
                <a:latin typeface="Bahnschrif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8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633" y="-2913712"/>
            <a:ext cx="8991171" cy="8238707"/>
            <a:chOff x="0" y="0"/>
            <a:chExt cx="25221014" cy="22720594"/>
          </a:xfrm>
        </p:grpSpPr>
        <p:sp>
          <p:nvSpPr>
            <p:cNvPr id="3" name="Freeform 3"/>
            <p:cNvSpPr/>
            <p:nvPr/>
          </p:nvSpPr>
          <p:spPr>
            <a:xfrm>
              <a:off x="230631" y="0"/>
              <a:ext cx="24990383" cy="22720594"/>
            </a:xfrm>
            <a:custGeom>
              <a:avLst/>
              <a:gdLst/>
              <a:ahLst/>
              <a:cxnLst/>
              <a:rect l="l" t="t" r="r" b="b"/>
              <a:pathLst>
                <a:path w="24990383" h="22720594">
                  <a:moveTo>
                    <a:pt x="0" y="0"/>
                  </a:moveTo>
                  <a:lnTo>
                    <a:pt x="24990383" y="0"/>
                  </a:lnTo>
                  <a:lnTo>
                    <a:pt x="24990383" y="22720594"/>
                  </a:lnTo>
                  <a:lnTo>
                    <a:pt x="0" y="22720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2224318" y="10463040"/>
              <a:ext cx="1377982" cy="1520972"/>
            </a:xfrm>
            <a:custGeom>
              <a:avLst/>
              <a:gdLst/>
              <a:ahLst/>
              <a:cxnLst/>
              <a:rect l="l" t="t" r="r" b="b"/>
              <a:pathLst>
                <a:path w="1377982" h="1520972">
                  <a:moveTo>
                    <a:pt x="0" y="0"/>
                  </a:moveTo>
                  <a:lnTo>
                    <a:pt x="1377982" y="0"/>
                  </a:lnTo>
                  <a:lnTo>
                    <a:pt x="1377982" y="1520972"/>
                  </a:lnTo>
                  <a:lnTo>
                    <a:pt x="0" y="152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06" r="-410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3499385" y="13849964"/>
              <a:ext cx="1473509" cy="1461200"/>
            </a:xfrm>
            <a:custGeom>
              <a:avLst/>
              <a:gdLst/>
              <a:ahLst/>
              <a:cxnLst/>
              <a:rect l="l" t="t" r="r" b="b"/>
              <a:pathLst>
                <a:path w="1473509" h="1461200">
                  <a:moveTo>
                    <a:pt x="0" y="0"/>
                  </a:moveTo>
                  <a:lnTo>
                    <a:pt x="1473510" y="0"/>
                  </a:lnTo>
                  <a:lnTo>
                    <a:pt x="1473510" y="1461200"/>
                  </a:lnTo>
                  <a:lnTo>
                    <a:pt x="0" y="146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22" t="-11626" r="-1390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5956130" y="11634811"/>
              <a:ext cx="1442857" cy="1260166"/>
            </a:xfrm>
            <a:custGeom>
              <a:avLst/>
              <a:gdLst/>
              <a:ahLst/>
              <a:cxnLst/>
              <a:rect l="l" t="t" r="r" b="b"/>
              <a:pathLst>
                <a:path w="1442857" h="1260166">
                  <a:moveTo>
                    <a:pt x="0" y="0"/>
                  </a:moveTo>
                  <a:lnTo>
                    <a:pt x="1442857" y="0"/>
                  </a:lnTo>
                  <a:lnTo>
                    <a:pt x="1442857" y="1260166"/>
                  </a:lnTo>
                  <a:lnTo>
                    <a:pt x="0" y="1260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243" t="-30668" r="-13392" b="-2005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53667" y="14580564"/>
              <a:ext cx="1308552" cy="1308552"/>
            </a:xfrm>
            <a:custGeom>
              <a:avLst/>
              <a:gdLst/>
              <a:ahLst/>
              <a:cxnLst/>
              <a:rect l="l" t="t" r="r" b="b"/>
              <a:pathLst>
                <a:path w="1308552" h="1308552">
                  <a:moveTo>
                    <a:pt x="0" y="0"/>
                  </a:moveTo>
                  <a:lnTo>
                    <a:pt x="1308552" y="0"/>
                  </a:lnTo>
                  <a:lnTo>
                    <a:pt x="1308552" y="1308552"/>
                  </a:lnTo>
                  <a:lnTo>
                    <a:pt x="0" y="130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6840188" y="16390980"/>
              <a:ext cx="1592156" cy="1370359"/>
            </a:xfrm>
            <a:custGeom>
              <a:avLst/>
              <a:gdLst/>
              <a:ahLst/>
              <a:cxnLst/>
              <a:rect l="l" t="t" r="r" b="b"/>
              <a:pathLst>
                <a:path w="1592156" h="1370359">
                  <a:moveTo>
                    <a:pt x="0" y="0"/>
                  </a:moveTo>
                  <a:lnTo>
                    <a:pt x="1592156" y="0"/>
                  </a:lnTo>
                  <a:lnTo>
                    <a:pt x="1592156" y="1370359"/>
                  </a:lnTo>
                  <a:lnTo>
                    <a:pt x="0" y="1370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27" b="-92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79330" y="18001625"/>
              <a:ext cx="1995459" cy="665153"/>
            </a:xfrm>
            <a:custGeom>
              <a:avLst/>
              <a:gdLst/>
              <a:ahLst/>
              <a:cxnLst/>
              <a:rect l="l" t="t" r="r" b="b"/>
              <a:pathLst>
                <a:path w="1995459" h="665153">
                  <a:moveTo>
                    <a:pt x="0" y="0"/>
                  </a:moveTo>
                  <a:lnTo>
                    <a:pt x="1995459" y="0"/>
                  </a:lnTo>
                  <a:lnTo>
                    <a:pt x="1995459" y="665153"/>
                  </a:lnTo>
                  <a:lnTo>
                    <a:pt x="0" y="665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55577" y="19951099"/>
              <a:ext cx="1152644" cy="1845402"/>
            </a:xfrm>
            <a:custGeom>
              <a:avLst/>
              <a:gdLst/>
              <a:ahLst/>
              <a:cxnLst/>
              <a:rect l="l" t="t" r="r" b="b"/>
              <a:pathLst>
                <a:path w="1152644" h="1845402">
                  <a:moveTo>
                    <a:pt x="0" y="0"/>
                  </a:moveTo>
                  <a:lnTo>
                    <a:pt x="1152644" y="0"/>
                  </a:lnTo>
                  <a:lnTo>
                    <a:pt x="1152644" y="1845402"/>
                  </a:lnTo>
                  <a:lnTo>
                    <a:pt x="0" y="184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4073" t="-9410" r="-7867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26316" y="16390980"/>
              <a:ext cx="1963253" cy="785705"/>
            </a:xfrm>
            <a:custGeom>
              <a:avLst/>
              <a:gdLst/>
              <a:ahLst/>
              <a:cxnLst/>
              <a:rect l="l" t="t" r="r" b="b"/>
              <a:pathLst>
                <a:path w="1963253" h="785705">
                  <a:moveTo>
                    <a:pt x="0" y="0"/>
                  </a:moveTo>
                  <a:lnTo>
                    <a:pt x="1963254" y="0"/>
                  </a:lnTo>
                  <a:lnTo>
                    <a:pt x="1963254" y="785705"/>
                  </a:lnTo>
                  <a:lnTo>
                    <a:pt x="0" y="785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84" t="-20063" r="-6569" b="-2553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725823" y="19393773"/>
              <a:ext cx="1486101" cy="1486101"/>
            </a:xfrm>
            <a:custGeom>
              <a:avLst/>
              <a:gdLst/>
              <a:ahLst/>
              <a:cxnLst/>
              <a:rect l="l" t="t" r="r" b="b"/>
              <a:pathLst>
                <a:path w="1486101" h="1486101">
                  <a:moveTo>
                    <a:pt x="0" y="0"/>
                  </a:moveTo>
                  <a:lnTo>
                    <a:pt x="1486101" y="0"/>
                  </a:lnTo>
                  <a:lnTo>
                    <a:pt x="1486101" y="1486101"/>
                  </a:lnTo>
                  <a:lnTo>
                    <a:pt x="0" y="1486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326220" y="18052786"/>
              <a:ext cx="1771409" cy="846006"/>
            </a:xfrm>
            <a:custGeom>
              <a:avLst/>
              <a:gdLst/>
              <a:ahLst/>
              <a:cxnLst/>
              <a:rect l="l" t="t" r="r" b="b"/>
              <a:pathLst>
                <a:path w="1771409" h="846006">
                  <a:moveTo>
                    <a:pt x="0" y="0"/>
                  </a:moveTo>
                  <a:lnTo>
                    <a:pt x="1771408" y="0"/>
                  </a:lnTo>
                  <a:lnTo>
                    <a:pt x="1771408" y="846006"/>
                  </a:lnTo>
                  <a:lnTo>
                    <a:pt x="0" y="846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0200" r="-102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432344" y="14193268"/>
              <a:ext cx="1893972" cy="1302522"/>
            </a:xfrm>
            <a:custGeom>
              <a:avLst/>
              <a:gdLst/>
              <a:ahLst/>
              <a:cxnLst/>
              <a:rect l="l" t="t" r="r" b="b"/>
              <a:pathLst>
                <a:path w="1893972" h="1302522">
                  <a:moveTo>
                    <a:pt x="0" y="0"/>
                  </a:moveTo>
                  <a:lnTo>
                    <a:pt x="1893972" y="0"/>
                  </a:lnTo>
                  <a:lnTo>
                    <a:pt x="1893972" y="1302522"/>
                  </a:lnTo>
                  <a:lnTo>
                    <a:pt x="0" y="1302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3976" b="-3143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0924028"/>
              <a:ext cx="1954063" cy="1059983"/>
            </a:xfrm>
            <a:custGeom>
              <a:avLst/>
              <a:gdLst/>
              <a:ahLst/>
              <a:cxnLst/>
              <a:rect l="l" t="t" r="r" b="b"/>
              <a:pathLst>
                <a:path w="1954063" h="1059983">
                  <a:moveTo>
                    <a:pt x="0" y="0"/>
                  </a:moveTo>
                  <a:lnTo>
                    <a:pt x="1954063" y="0"/>
                  </a:lnTo>
                  <a:lnTo>
                    <a:pt x="1954063" y="1059984"/>
                  </a:lnTo>
                  <a:lnTo>
                    <a:pt x="0" y="105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0741" r="-2156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475354" y="14008642"/>
              <a:ext cx="1956991" cy="835888"/>
            </a:xfrm>
            <a:custGeom>
              <a:avLst/>
              <a:gdLst/>
              <a:ahLst/>
              <a:cxnLst/>
              <a:rect l="l" t="t" r="r" b="b"/>
              <a:pathLst>
                <a:path w="1956991" h="835888">
                  <a:moveTo>
                    <a:pt x="0" y="0"/>
                  </a:moveTo>
                  <a:lnTo>
                    <a:pt x="1956990" y="0"/>
                  </a:lnTo>
                  <a:lnTo>
                    <a:pt x="1956990" y="835887"/>
                  </a:lnTo>
                  <a:lnTo>
                    <a:pt x="0" y="835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0215" b="-2011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451316" y="11165810"/>
              <a:ext cx="1504814" cy="938001"/>
            </a:xfrm>
            <a:custGeom>
              <a:avLst/>
              <a:gdLst/>
              <a:ahLst/>
              <a:cxnLst/>
              <a:rect l="l" t="t" r="r" b="b"/>
              <a:pathLst>
                <a:path w="1504814" h="938001">
                  <a:moveTo>
                    <a:pt x="0" y="0"/>
                  </a:moveTo>
                  <a:lnTo>
                    <a:pt x="1504814" y="0"/>
                  </a:lnTo>
                  <a:lnTo>
                    <a:pt x="1504814" y="938001"/>
                  </a:lnTo>
                  <a:lnTo>
                    <a:pt x="0" y="93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71305" y="12426408"/>
              <a:ext cx="1232418" cy="1100960"/>
            </a:xfrm>
            <a:custGeom>
              <a:avLst/>
              <a:gdLst/>
              <a:ahLst/>
              <a:cxnLst/>
              <a:rect l="l" t="t" r="r" b="b"/>
              <a:pathLst>
                <a:path w="1232418" h="1100960">
                  <a:moveTo>
                    <a:pt x="0" y="0"/>
                  </a:moveTo>
                  <a:lnTo>
                    <a:pt x="1232418" y="0"/>
                  </a:lnTo>
                  <a:lnTo>
                    <a:pt x="1232418" y="1100960"/>
                  </a:lnTo>
                  <a:lnTo>
                    <a:pt x="0" y="1100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636266" y="18898792"/>
              <a:ext cx="1917330" cy="1656749"/>
            </a:xfrm>
            <a:custGeom>
              <a:avLst/>
              <a:gdLst/>
              <a:ahLst/>
              <a:cxnLst/>
              <a:rect l="l" t="t" r="r" b="b"/>
              <a:pathLst>
                <a:path w="1917330" h="1656749">
                  <a:moveTo>
                    <a:pt x="0" y="0"/>
                  </a:moveTo>
                  <a:lnTo>
                    <a:pt x="1917330" y="0"/>
                  </a:lnTo>
                  <a:lnTo>
                    <a:pt x="1917330" y="1656749"/>
                  </a:lnTo>
                  <a:lnTo>
                    <a:pt x="0" y="165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25952" r="-2743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9577" y="2140651"/>
              <a:ext cx="3871728" cy="1619227"/>
            </a:xfrm>
            <a:custGeom>
              <a:avLst/>
              <a:gdLst/>
              <a:ahLst/>
              <a:cxnLst/>
              <a:rect l="l" t="t" r="r" b="b"/>
              <a:pathLst>
                <a:path w="3871728" h="1619227">
                  <a:moveTo>
                    <a:pt x="0" y="0"/>
                  </a:moveTo>
                  <a:lnTo>
                    <a:pt x="3871728" y="0"/>
                  </a:lnTo>
                  <a:lnTo>
                    <a:pt x="3871728" y="1619227"/>
                  </a:lnTo>
                  <a:lnTo>
                    <a:pt x="0" y="1619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6322" t="-18921" r="-4540" b="-1892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508221" y="4730626"/>
              <a:ext cx="2192872" cy="2192872"/>
            </a:xfrm>
            <a:custGeom>
              <a:avLst/>
              <a:gdLst/>
              <a:ahLst/>
              <a:cxnLst/>
              <a:rect l="l" t="t" r="r" b="b"/>
              <a:pathLst>
                <a:path w="2192872" h="2192872">
                  <a:moveTo>
                    <a:pt x="0" y="0"/>
                  </a:moveTo>
                  <a:lnTo>
                    <a:pt x="2192871" y="0"/>
                  </a:lnTo>
                  <a:lnTo>
                    <a:pt x="2192871" y="2192871"/>
                  </a:lnTo>
                  <a:lnTo>
                    <a:pt x="0" y="2192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610105" y="2466039"/>
              <a:ext cx="3026161" cy="1197518"/>
            </a:xfrm>
            <a:custGeom>
              <a:avLst/>
              <a:gdLst/>
              <a:ahLst/>
              <a:cxnLst/>
              <a:rect l="l" t="t" r="r" b="b"/>
              <a:pathLst>
                <a:path w="3026161" h="1197518">
                  <a:moveTo>
                    <a:pt x="0" y="0"/>
                  </a:moveTo>
                  <a:lnTo>
                    <a:pt x="3026161" y="0"/>
                  </a:lnTo>
                  <a:lnTo>
                    <a:pt x="3026161" y="1197518"/>
                  </a:lnTo>
                  <a:lnTo>
                    <a:pt x="0" y="1197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508221" y="17072934"/>
              <a:ext cx="1463084" cy="794831"/>
            </a:xfrm>
            <a:custGeom>
              <a:avLst/>
              <a:gdLst/>
              <a:ahLst/>
              <a:cxnLst/>
              <a:rect l="l" t="t" r="r" b="b"/>
              <a:pathLst>
                <a:path w="1463084" h="794831">
                  <a:moveTo>
                    <a:pt x="0" y="0"/>
                  </a:moveTo>
                  <a:lnTo>
                    <a:pt x="1463084" y="0"/>
                  </a:lnTo>
                  <a:lnTo>
                    <a:pt x="1463084" y="794831"/>
                  </a:lnTo>
                  <a:lnTo>
                    <a:pt x="0" y="794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120080" y="11273907"/>
              <a:ext cx="2473513" cy="1189348"/>
            </a:xfrm>
            <a:custGeom>
              <a:avLst/>
              <a:gdLst/>
              <a:ahLst/>
              <a:cxnLst/>
              <a:rect l="l" t="t" r="r" b="b"/>
              <a:pathLst>
                <a:path w="2473513" h="1189348">
                  <a:moveTo>
                    <a:pt x="0" y="0"/>
                  </a:moveTo>
                  <a:lnTo>
                    <a:pt x="2473513" y="0"/>
                  </a:lnTo>
                  <a:lnTo>
                    <a:pt x="2473513" y="1189348"/>
                  </a:lnTo>
                  <a:lnTo>
                    <a:pt x="0" y="118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809902" y="13285808"/>
              <a:ext cx="1783691" cy="907460"/>
            </a:xfrm>
            <a:custGeom>
              <a:avLst/>
              <a:gdLst/>
              <a:ahLst/>
              <a:cxnLst/>
              <a:rect l="l" t="t" r="r" b="b"/>
              <a:pathLst>
                <a:path w="1783691" h="907460">
                  <a:moveTo>
                    <a:pt x="0" y="0"/>
                  </a:moveTo>
                  <a:lnTo>
                    <a:pt x="1783691" y="0"/>
                  </a:lnTo>
                  <a:lnTo>
                    <a:pt x="1783691" y="907460"/>
                  </a:lnTo>
                  <a:lnTo>
                    <a:pt x="0" y="907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14262" t="-19478" r="-16463" b="-3241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221887" y="-67389"/>
            <a:ext cx="2922113" cy="1225461"/>
          </a:xfrm>
          <a:custGeom>
            <a:avLst/>
            <a:gdLst/>
            <a:ahLst/>
            <a:cxnLst/>
            <a:rect l="l" t="t" r="r" b="b"/>
            <a:pathLst>
              <a:path w="5844226" h="2450922">
                <a:moveTo>
                  <a:pt x="0" y="0"/>
                </a:moveTo>
                <a:lnTo>
                  <a:pt x="5844226" y="0"/>
                </a:lnTo>
                <a:lnTo>
                  <a:pt x="5844226" y="2450923"/>
                </a:lnTo>
                <a:lnTo>
                  <a:pt x="0" y="245092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4154361" y="88110"/>
            <a:ext cx="2515630" cy="75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499">
                <a:solidFill>
                  <a:srgbClr val="008A9B"/>
                </a:solidFill>
                <a:latin typeface="Glacial Indifference Bold"/>
              </a:rPr>
              <a:t>Members</a:t>
            </a:r>
          </a:p>
        </p:txBody>
      </p:sp>
      <p:sp>
        <p:nvSpPr>
          <p:cNvPr id="28" name="AutoShape 28"/>
          <p:cNvSpPr/>
          <p:nvPr/>
        </p:nvSpPr>
        <p:spPr>
          <a:xfrm>
            <a:off x="4319652" y="931854"/>
            <a:ext cx="2185046" cy="0"/>
          </a:xfrm>
          <a:prstGeom prst="line">
            <a:avLst/>
          </a:prstGeom>
          <a:ln w="47625" cap="rnd">
            <a:solidFill>
              <a:srgbClr val="008A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5244501" y="1330022"/>
            <a:ext cx="1954773" cy="817522"/>
          </a:xfrm>
          <a:custGeom>
            <a:avLst/>
            <a:gdLst/>
            <a:ahLst/>
            <a:cxnLst/>
            <a:rect l="l" t="t" r="r" b="b"/>
            <a:pathLst>
              <a:path w="3909546" h="1635043">
                <a:moveTo>
                  <a:pt x="0" y="0"/>
                </a:moveTo>
                <a:lnTo>
                  <a:pt x="3909546" y="0"/>
                </a:lnTo>
                <a:lnTo>
                  <a:pt x="3909546" y="1635043"/>
                </a:lnTo>
                <a:lnTo>
                  <a:pt x="0" y="1635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322" t="-18921" r="-4540" b="-189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669990" y="2069982"/>
            <a:ext cx="1003537" cy="1003537"/>
          </a:xfrm>
          <a:custGeom>
            <a:avLst/>
            <a:gdLst/>
            <a:ahLst/>
            <a:cxnLst/>
            <a:rect l="l" t="t" r="r" b="b"/>
            <a:pathLst>
              <a:path w="2007073" h="2007073">
                <a:moveTo>
                  <a:pt x="0" y="0"/>
                </a:moveTo>
                <a:lnTo>
                  <a:pt x="2007074" y="0"/>
                </a:lnTo>
                <a:lnTo>
                  <a:pt x="2007074" y="2007074"/>
                </a:lnTo>
                <a:lnTo>
                  <a:pt x="0" y="200707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7124823" y="1306259"/>
            <a:ext cx="1842080" cy="817522"/>
          </a:xfrm>
          <a:custGeom>
            <a:avLst/>
            <a:gdLst/>
            <a:ahLst/>
            <a:cxnLst/>
            <a:rect l="l" t="t" r="r" b="b"/>
            <a:pathLst>
              <a:path w="2769760" h="1096055">
                <a:moveTo>
                  <a:pt x="0" y="0"/>
                </a:moveTo>
                <a:lnTo>
                  <a:pt x="2769760" y="0"/>
                </a:lnTo>
                <a:lnTo>
                  <a:pt x="2769760" y="1096055"/>
                </a:lnTo>
                <a:lnTo>
                  <a:pt x="0" y="10960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2">
            <a:extLst>
              <a:ext uri="{FF2B5EF4-FFF2-40B4-BE49-F238E27FC236}">
                <a16:creationId xmlns:a16="http://schemas.microsoft.com/office/drawing/2014/main" id="{BCF81A7C-8011-4AF5-A6C3-25DE61D3562F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B93A9CA-7983-4A70-9133-0E4483BE9FBE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Mission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41708-6071-48D8-9B9A-371063288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3" t="9575" r="13723" b="11699"/>
          <a:stretch/>
        </p:blipFill>
        <p:spPr>
          <a:xfrm>
            <a:off x="0" y="1100897"/>
            <a:ext cx="4049932" cy="4049301"/>
          </a:xfrm>
          <a:prstGeom prst="rect">
            <a:avLst/>
          </a:prstGeom>
        </p:spPr>
      </p:pic>
      <p:sp>
        <p:nvSpPr>
          <p:cNvPr id="26" name="TextBox 34">
            <a:extLst>
              <a:ext uri="{FF2B5EF4-FFF2-40B4-BE49-F238E27FC236}">
                <a16:creationId xmlns:a16="http://schemas.microsoft.com/office/drawing/2014/main" id="{E11B9AE7-479A-4575-96D7-3CD87316B820}"/>
              </a:ext>
            </a:extLst>
          </p:cNvPr>
          <p:cNvSpPr txBox="1"/>
          <p:nvPr/>
        </p:nvSpPr>
        <p:spPr>
          <a:xfrm>
            <a:off x="4558640" y="1194174"/>
            <a:ext cx="3597157" cy="2977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7"/>
              </a:lnSpc>
              <a:spcBef>
                <a:spcPct val="0"/>
              </a:spcBef>
            </a:pPr>
            <a:r>
              <a:rPr lang="en-US" sz="3369" b="1" dirty="0">
                <a:solidFill>
                  <a:srgbClr val="178C8F"/>
                </a:solidFill>
                <a:latin typeface="Glacial Indifference"/>
              </a:rPr>
              <a:t>Eurisy</a:t>
            </a:r>
            <a:r>
              <a:rPr lang="en-US" sz="3369" dirty="0">
                <a:solidFill>
                  <a:srgbClr val="178C8F"/>
                </a:solidFill>
                <a:latin typeface="Glacial Indifference"/>
              </a:rPr>
              <a:t> has been mandated by its Members to create networks to bridge space and society. </a:t>
            </a:r>
          </a:p>
        </p:txBody>
      </p:sp>
    </p:spTree>
    <p:extLst>
      <p:ext uri="{BB962C8B-B14F-4D97-AF65-F5344CB8AC3E}">
        <p14:creationId xmlns:p14="http://schemas.microsoft.com/office/powerpoint/2010/main" val="315891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>
            <a:extLst>
              <a:ext uri="{FF2B5EF4-FFF2-40B4-BE49-F238E27FC236}">
                <a16:creationId xmlns:a16="http://schemas.microsoft.com/office/drawing/2014/main" id="{69C7D176-6E91-4A3F-9A45-C75B0F258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10827"/>
            <a:ext cx="2408275" cy="1050956"/>
          </a:xfrm>
          <a:prstGeom prst="rect">
            <a:avLst/>
          </a:prstGeom>
        </p:spPr>
      </p:pic>
      <p:sp>
        <p:nvSpPr>
          <p:cNvPr id="22" name="AutoShape 22">
            <a:extLst>
              <a:ext uri="{FF2B5EF4-FFF2-40B4-BE49-F238E27FC236}">
                <a16:creationId xmlns:a16="http://schemas.microsoft.com/office/drawing/2014/main" id="{372B50DF-BF2F-4BEA-AD2B-C6F84A3F3A4B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9B7265A-2404-41D4-AB08-3117213A3939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Agenda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C7770FD-825D-4458-ADC2-70D7FBDD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283"/>
            <a:ext cx="9223625" cy="47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ACF25AC9-3A31-0817-1690-A9BE16001E23}"/>
              </a:ext>
            </a:extLst>
          </p:cNvPr>
          <p:cNvSpPr txBox="1"/>
          <p:nvPr/>
        </p:nvSpPr>
        <p:spPr>
          <a:xfrm>
            <a:off x="5520563" y="213038"/>
            <a:ext cx="36567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Climate challenges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DB3B98D-F4E4-897A-8258-FD702953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76" r="30076"/>
          <a:stretch>
            <a:fillRect/>
          </a:stretch>
        </p:blipFill>
        <p:spPr>
          <a:xfrm>
            <a:off x="4497617" y="543165"/>
            <a:ext cx="1054859" cy="159643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4EFA7FD-17A4-D4A9-8907-6ADF42A6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14" r="30114"/>
          <a:stretch>
            <a:fillRect/>
          </a:stretch>
        </p:blipFill>
        <p:spPr>
          <a:xfrm>
            <a:off x="2287291" y="512822"/>
            <a:ext cx="1054895" cy="15964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2DA86B-8A85-BEC3-4BFE-F6F8156A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13" r="30113"/>
          <a:stretch>
            <a:fillRect/>
          </a:stretch>
        </p:blipFill>
        <p:spPr>
          <a:xfrm>
            <a:off x="3392016" y="529374"/>
            <a:ext cx="1054895" cy="159648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F08BE4-9CFB-7FF2-5D76-777A4C969C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89" r="30089"/>
          <a:stretch>
            <a:fillRect/>
          </a:stretch>
        </p:blipFill>
        <p:spPr>
          <a:xfrm>
            <a:off x="1174049" y="522608"/>
            <a:ext cx="1054859" cy="159643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DB73C2-1F27-0864-371F-22A7B664A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7" r="25481" b="13523"/>
          <a:stretch/>
        </p:blipFill>
        <p:spPr bwMode="auto">
          <a:xfrm>
            <a:off x="67024" y="512876"/>
            <a:ext cx="1054859" cy="15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A4AA20-005F-2924-7E2C-77B470FDC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12" b="92713" l="8907" r="91903">
                        <a14:foregroundMark x1="8907" y1="51417" x2="8907" y2="51417"/>
                        <a14:foregroundMark x1="51822" y1="93522" x2="51822" y2="93522"/>
                        <a14:foregroundMark x1="91903" y1="51417" x2="91903" y2="51417"/>
                        <a14:foregroundMark x1="48178" y1="9312" x2="48178" y2="93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8744" y="1728492"/>
            <a:ext cx="724370" cy="724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7C3834-BAE9-CCB9-3DBC-C8E3B81EF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9" b="91286" l="3320" r="89627">
                        <a14:foregroundMark x1="53527" y1="9544" x2="53527" y2="9544"/>
                        <a14:foregroundMark x1="7884" y1="51452" x2="7884" y2="51452"/>
                        <a14:foregroundMark x1="90871" y1="48133" x2="90871" y2="48133"/>
                        <a14:foregroundMark x1="3320" y1="48133" x2="3320" y2="48133"/>
                        <a14:foregroundMark x1="53527" y1="4564" x2="53527" y2="4564"/>
                        <a14:foregroundMark x1="48963" y1="91286" x2="48963" y2="91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154" y="1768959"/>
            <a:ext cx="724370" cy="7243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8E5DF34-6CF9-F540-C33B-6A32CF7DCFE1}"/>
              </a:ext>
            </a:extLst>
          </p:cNvPr>
          <p:cNvSpPr/>
          <p:nvPr/>
        </p:nvSpPr>
        <p:spPr>
          <a:xfrm>
            <a:off x="274874" y="1767087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B5CDA9-DBBF-EA53-C59C-75C90755F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823" y1="32766" x2="39823" y2="32766"/>
                        <a14:foregroundMark x1="36726" y1="40851" x2="36726" y2="40851"/>
                        <a14:foregroundMark x1="26549" y1="51064" x2="26549" y2="51064"/>
                        <a14:foregroundMark x1="25221" y1="59149" x2="25221" y2="59149"/>
                        <a14:foregroundMark x1="64159" y1="65106" x2="64159" y2="65106"/>
                        <a14:foregroundMark x1="69027" y1="60000" x2="69027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66" y="1757646"/>
            <a:ext cx="648389" cy="67421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E6C9D-E6E9-8BAE-B253-60362FCE5856}"/>
              </a:ext>
            </a:extLst>
          </p:cNvPr>
          <p:cNvCxnSpPr>
            <a:cxnSpLocks/>
          </p:cNvCxnSpPr>
          <p:nvPr/>
        </p:nvCxnSpPr>
        <p:spPr>
          <a:xfrm>
            <a:off x="254234" y="2955096"/>
            <a:ext cx="4991099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DABE412-E0D3-1CD9-1E9A-235158D03D5F}"/>
              </a:ext>
            </a:extLst>
          </p:cNvPr>
          <p:cNvSpPr txBox="1"/>
          <p:nvPr/>
        </p:nvSpPr>
        <p:spPr>
          <a:xfrm>
            <a:off x="67024" y="240734"/>
            <a:ext cx="573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Human cost of disasters: an overview of the last 20 years – UNDRR Report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6235C-2AF8-A6A6-DC92-8EF0CBE9CB83}"/>
              </a:ext>
            </a:extLst>
          </p:cNvPr>
          <p:cNvSpPr/>
          <p:nvPr/>
        </p:nvSpPr>
        <p:spPr>
          <a:xfrm>
            <a:off x="2522130" y="1793229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514F3A-5AD2-1B74-4644-3F90C34F3263}"/>
              </a:ext>
            </a:extLst>
          </p:cNvPr>
          <p:cNvSpPr/>
          <p:nvPr/>
        </p:nvSpPr>
        <p:spPr>
          <a:xfrm>
            <a:off x="4728225" y="1793228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5EB68B-7FD6-9D37-B1F7-EBD4C6102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152" y1="45726" x2="41152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084" y="1778653"/>
            <a:ext cx="648047" cy="624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14F639-D7E0-9BC7-3804-DC9A197FA9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079" y1="69397" x2="41079" y2="69397"/>
                        <a14:foregroundMark x1="70954" y1="69828" x2="70954" y2="69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602" y="1728492"/>
            <a:ext cx="659079" cy="67229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0BC41D5-AA36-B92B-789D-8A4368AA0A43}"/>
              </a:ext>
            </a:extLst>
          </p:cNvPr>
          <p:cNvSpPr/>
          <p:nvPr/>
        </p:nvSpPr>
        <p:spPr>
          <a:xfrm>
            <a:off x="1536971" y="2495372"/>
            <a:ext cx="429491" cy="416240"/>
          </a:xfrm>
          <a:prstGeom prst="ellipse">
            <a:avLst/>
          </a:prstGeom>
          <a:solidFill>
            <a:srgbClr val="2E3092">
              <a:alpha val="64000"/>
            </a:srgbClr>
          </a:solidFill>
          <a:ln>
            <a:solidFill>
              <a:srgbClr val="2E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4D1929-D9D2-95F8-A711-8C7B80912DE5}"/>
              </a:ext>
            </a:extLst>
          </p:cNvPr>
          <p:cNvSpPr/>
          <p:nvPr/>
        </p:nvSpPr>
        <p:spPr>
          <a:xfrm>
            <a:off x="386914" y="2442509"/>
            <a:ext cx="465430" cy="469103"/>
          </a:xfrm>
          <a:prstGeom prst="ellipse">
            <a:avLst/>
          </a:prstGeom>
          <a:solidFill>
            <a:srgbClr val="72778E">
              <a:alpha val="64000"/>
            </a:srgbClr>
          </a:solidFill>
          <a:ln>
            <a:solidFill>
              <a:srgbClr val="727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8C77B-4966-3A47-ACF3-46AD254E325C}"/>
              </a:ext>
            </a:extLst>
          </p:cNvPr>
          <p:cNvSpPr/>
          <p:nvPr/>
        </p:nvSpPr>
        <p:spPr>
          <a:xfrm>
            <a:off x="2700666" y="2527184"/>
            <a:ext cx="339561" cy="341117"/>
          </a:xfrm>
          <a:prstGeom prst="ellipse">
            <a:avLst/>
          </a:prstGeom>
          <a:solidFill>
            <a:srgbClr val="5B2203">
              <a:alpha val="64000"/>
            </a:srgbClr>
          </a:solidFill>
          <a:ln>
            <a:solidFill>
              <a:srgbClr val="5B22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D89063-328D-1EFB-43B9-331261664D72}"/>
              </a:ext>
            </a:extLst>
          </p:cNvPr>
          <p:cNvSpPr/>
          <p:nvPr/>
        </p:nvSpPr>
        <p:spPr>
          <a:xfrm>
            <a:off x="3821479" y="2544870"/>
            <a:ext cx="310610" cy="308232"/>
          </a:xfrm>
          <a:prstGeom prst="ellipse">
            <a:avLst/>
          </a:prstGeom>
          <a:solidFill>
            <a:srgbClr val="D28C12">
              <a:alpha val="64000"/>
            </a:srgbClr>
          </a:solidFill>
          <a:ln>
            <a:solidFill>
              <a:srgbClr val="D28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5805DA2-FB40-AA66-C219-00ACB3353C84}"/>
              </a:ext>
            </a:extLst>
          </p:cNvPr>
          <p:cNvSpPr/>
          <p:nvPr/>
        </p:nvSpPr>
        <p:spPr>
          <a:xfrm>
            <a:off x="4946412" y="2595030"/>
            <a:ext cx="294002" cy="277000"/>
          </a:xfrm>
          <a:prstGeom prst="ellipse">
            <a:avLst/>
          </a:prstGeom>
          <a:solidFill>
            <a:srgbClr val="C5321A">
              <a:alpha val="64000"/>
            </a:srgbClr>
          </a:solidFill>
          <a:ln>
            <a:solidFill>
              <a:srgbClr val="C53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778C6B-8F3B-F16F-8A5B-DFE60AA4C929}"/>
              </a:ext>
            </a:extLst>
          </p:cNvPr>
          <p:cNvSpPr txBox="1"/>
          <p:nvPr/>
        </p:nvSpPr>
        <p:spPr>
          <a:xfrm>
            <a:off x="1457705" y="2553020"/>
            <a:ext cx="7365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1389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C7969C-9DC8-9EF8-1F67-C18F9B641407}"/>
              </a:ext>
            </a:extLst>
          </p:cNvPr>
          <p:cNvSpPr txBox="1"/>
          <p:nvPr/>
        </p:nvSpPr>
        <p:spPr>
          <a:xfrm>
            <a:off x="363535" y="2530086"/>
            <a:ext cx="560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75146C-9482-D149-48E1-09B2C1D29071}"/>
              </a:ext>
            </a:extLst>
          </p:cNvPr>
          <p:cNvSpPr txBox="1"/>
          <p:nvPr/>
        </p:nvSpPr>
        <p:spPr>
          <a:xfrm>
            <a:off x="2679721" y="2562484"/>
            <a:ext cx="386508" cy="27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78D950-5381-DECF-5694-6CA0A30290CE}"/>
              </a:ext>
            </a:extLst>
          </p:cNvPr>
          <p:cNvSpPr txBox="1"/>
          <p:nvPr/>
        </p:nvSpPr>
        <p:spPr>
          <a:xfrm>
            <a:off x="3761433" y="2574821"/>
            <a:ext cx="427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263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CCBBDC-976D-A667-D6D6-D88941DB3478}"/>
              </a:ext>
            </a:extLst>
          </p:cNvPr>
          <p:cNvSpPr txBox="1"/>
          <p:nvPr/>
        </p:nvSpPr>
        <p:spPr>
          <a:xfrm>
            <a:off x="4878393" y="2608272"/>
            <a:ext cx="506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163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331F33-6E1C-B2BE-F48B-21E0A3A28A40}"/>
              </a:ext>
            </a:extLst>
          </p:cNvPr>
          <p:cNvSpPr/>
          <p:nvPr/>
        </p:nvSpPr>
        <p:spPr>
          <a:xfrm>
            <a:off x="282913" y="3083038"/>
            <a:ext cx="673430" cy="674207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68BBA9-D460-7954-65BA-DC816AE82649}"/>
              </a:ext>
            </a:extLst>
          </p:cNvPr>
          <p:cNvSpPr/>
          <p:nvPr/>
        </p:nvSpPr>
        <p:spPr>
          <a:xfrm>
            <a:off x="1301982" y="3024366"/>
            <a:ext cx="892297" cy="88731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492F5C-59FE-DBED-9289-9669AF4B60A9}"/>
              </a:ext>
            </a:extLst>
          </p:cNvPr>
          <p:cNvSpPr/>
          <p:nvPr/>
        </p:nvSpPr>
        <p:spPr>
          <a:xfrm>
            <a:off x="2645289" y="3281056"/>
            <a:ext cx="450322" cy="436417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F7A11E3-0890-E10E-C948-4C36D015357B}"/>
              </a:ext>
            </a:extLst>
          </p:cNvPr>
          <p:cNvSpPr/>
          <p:nvPr/>
        </p:nvSpPr>
        <p:spPr>
          <a:xfrm>
            <a:off x="3788378" y="3301102"/>
            <a:ext cx="390044" cy="382625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7C1402-04C8-0DBB-705D-A3B5D268C971}"/>
              </a:ext>
            </a:extLst>
          </p:cNvPr>
          <p:cNvSpPr/>
          <p:nvPr/>
        </p:nvSpPr>
        <p:spPr>
          <a:xfrm>
            <a:off x="4895662" y="3296059"/>
            <a:ext cx="361360" cy="37510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268BE1-C2E8-F272-95AB-21BD264458C6}"/>
              </a:ext>
            </a:extLst>
          </p:cNvPr>
          <p:cNvSpPr txBox="1"/>
          <p:nvPr/>
        </p:nvSpPr>
        <p:spPr>
          <a:xfrm>
            <a:off x="327661" y="3205827"/>
            <a:ext cx="67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2043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C7C15D-47E8-018A-6293-ADB824FAF0C7}"/>
              </a:ext>
            </a:extLst>
          </p:cNvPr>
          <p:cNvSpPr txBox="1"/>
          <p:nvPr/>
        </p:nvSpPr>
        <p:spPr>
          <a:xfrm>
            <a:off x="1363100" y="3217277"/>
            <a:ext cx="796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3254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0B1771-8842-28CF-02FB-0AB9F6134081}"/>
              </a:ext>
            </a:extLst>
          </p:cNvPr>
          <p:cNvSpPr txBox="1"/>
          <p:nvPr/>
        </p:nvSpPr>
        <p:spPr>
          <a:xfrm>
            <a:off x="2641631" y="335158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552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859515-AE86-84A3-7CA7-0CFC11732B35}"/>
              </a:ext>
            </a:extLst>
          </p:cNvPr>
          <p:cNvSpPr txBox="1"/>
          <p:nvPr/>
        </p:nvSpPr>
        <p:spPr>
          <a:xfrm>
            <a:off x="3745764" y="3362839"/>
            <a:ext cx="58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338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A7326-F071-2886-E9CD-8DCA7F64BDDD}"/>
              </a:ext>
            </a:extLst>
          </p:cNvPr>
          <p:cNvSpPr txBox="1"/>
          <p:nvPr/>
        </p:nvSpPr>
        <p:spPr>
          <a:xfrm>
            <a:off x="4888735" y="3374671"/>
            <a:ext cx="53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238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7F0B5D-1A24-3751-6806-B05FBF04654D}"/>
              </a:ext>
            </a:extLst>
          </p:cNvPr>
          <p:cNvSpPr txBox="1"/>
          <p:nvPr/>
        </p:nvSpPr>
        <p:spPr>
          <a:xfrm>
            <a:off x="5700216" y="2505205"/>
            <a:ext cx="714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1980</a:t>
            </a:r>
          </a:p>
          <a:p>
            <a:r>
              <a:rPr lang="en-US" sz="1350" dirty="0"/>
              <a:t>1999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941B7A-9FCC-C58A-2C12-CA4691E7ACC8}"/>
              </a:ext>
            </a:extLst>
          </p:cNvPr>
          <p:cNvSpPr txBox="1"/>
          <p:nvPr/>
        </p:nvSpPr>
        <p:spPr>
          <a:xfrm>
            <a:off x="5704222" y="3538004"/>
            <a:ext cx="6886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2000</a:t>
            </a:r>
          </a:p>
          <a:p>
            <a:r>
              <a:rPr lang="en-US" sz="1350" dirty="0"/>
              <a:t>2019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9457CE-D393-E818-72DD-DEAB62CB4D85}"/>
              </a:ext>
            </a:extLst>
          </p:cNvPr>
          <p:cNvSpPr/>
          <p:nvPr/>
        </p:nvSpPr>
        <p:spPr>
          <a:xfrm>
            <a:off x="64972" y="3529609"/>
            <a:ext cx="1054859" cy="1099091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931E391-A341-583C-0871-96ADA2608442}"/>
              </a:ext>
            </a:extLst>
          </p:cNvPr>
          <p:cNvSpPr/>
          <p:nvPr/>
        </p:nvSpPr>
        <p:spPr>
          <a:xfrm>
            <a:off x="1337772" y="3745856"/>
            <a:ext cx="863634" cy="83318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FC7634A-B31E-BF4A-69CF-0B2FAD2C3A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8167" y="1352565"/>
            <a:ext cx="1812170" cy="868452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B412528D-2856-37B8-1517-6E4C3505087C}"/>
              </a:ext>
            </a:extLst>
          </p:cNvPr>
          <p:cNvSpPr/>
          <p:nvPr/>
        </p:nvSpPr>
        <p:spPr>
          <a:xfrm>
            <a:off x="6990990" y="2376585"/>
            <a:ext cx="966875" cy="996075"/>
          </a:xfrm>
          <a:prstGeom prst="ellipse">
            <a:avLst/>
          </a:prstGeom>
          <a:solidFill>
            <a:srgbClr val="823B2A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7222E3-CE13-2D0F-2321-3CC3B0026660}"/>
              </a:ext>
            </a:extLst>
          </p:cNvPr>
          <p:cNvCxnSpPr>
            <a:cxnSpLocks/>
          </p:cNvCxnSpPr>
          <p:nvPr/>
        </p:nvCxnSpPr>
        <p:spPr>
          <a:xfrm>
            <a:off x="6415067" y="3466473"/>
            <a:ext cx="2273876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BAE03BD9-EED7-D3AE-6130-1193CB30A4F8}"/>
              </a:ext>
            </a:extLst>
          </p:cNvPr>
          <p:cNvSpPr/>
          <p:nvPr/>
        </p:nvSpPr>
        <p:spPr>
          <a:xfrm>
            <a:off x="6754465" y="3187888"/>
            <a:ext cx="1484009" cy="1503260"/>
          </a:xfrm>
          <a:prstGeom prst="ellipse">
            <a:avLst/>
          </a:prstGeom>
          <a:solidFill>
            <a:srgbClr val="E7601C">
              <a:alpha val="9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9C4FDC-0B2C-303F-8871-DEF4735A04EE}"/>
              </a:ext>
            </a:extLst>
          </p:cNvPr>
          <p:cNvSpPr txBox="1"/>
          <p:nvPr/>
        </p:nvSpPr>
        <p:spPr>
          <a:xfrm>
            <a:off x="6959277" y="2529943"/>
            <a:ext cx="98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1.63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AC68A4-D073-17D2-70F0-3EB2EC12BE5F}"/>
              </a:ext>
            </a:extLst>
          </p:cNvPr>
          <p:cNvSpPr txBox="1"/>
          <p:nvPr/>
        </p:nvSpPr>
        <p:spPr>
          <a:xfrm>
            <a:off x="7000608" y="3529500"/>
            <a:ext cx="985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2.97</a:t>
            </a: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F9A6FC-5848-DA48-D4E7-FE64F1C94489}"/>
              </a:ext>
            </a:extLst>
          </p:cNvPr>
          <p:cNvSpPr/>
          <p:nvPr/>
        </p:nvSpPr>
        <p:spPr>
          <a:xfrm>
            <a:off x="2419432" y="3745856"/>
            <a:ext cx="863634" cy="833180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9595B91-7CB6-6194-B8E5-405DEC024415}"/>
              </a:ext>
            </a:extLst>
          </p:cNvPr>
          <p:cNvSpPr/>
          <p:nvPr/>
        </p:nvSpPr>
        <p:spPr>
          <a:xfrm>
            <a:off x="3727207" y="3911676"/>
            <a:ext cx="457526" cy="451681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580F72C-40F3-85D2-6B43-8F863C17E3E1}"/>
              </a:ext>
            </a:extLst>
          </p:cNvPr>
          <p:cNvSpPr/>
          <p:nvPr/>
        </p:nvSpPr>
        <p:spPr>
          <a:xfrm>
            <a:off x="4847579" y="3924007"/>
            <a:ext cx="457526" cy="45168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B265346-463A-D3C2-98C1-026DDFA60B60}"/>
              </a:ext>
            </a:extLst>
          </p:cNvPr>
          <p:cNvSpPr txBox="1"/>
          <p:nvPr/>
        </p:nvSpPr>
        <p:spPr>
          <a:xfrm>
            <a:off x="272060" y="3689479"/>
            <a:ext cx="79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47%</a:t>
            </a:r>
          </a:p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$1.39 trillion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1D249BA-B5CA-7397-DF3C-30085CCDCF4F}"/>
              </a:ext>
            </a:extLst>
          </p:cNvPr>
          <p:cNvSpPr txBox="1"/>
          <p:nvPr/>
        </p:nvSpPr>
        <p:spPr>
          <a:xfrm>
            <a:off x="1365223" y="3804655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22%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$651 billion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A73221-7A4A-053D-07FC-40BA438FC4B5}"/>
              </a:ext>
            </a:extLst>
          </p:cNvPr>
          <p:cNvSpPr txBox="1"/>
          <p:nvPr/>
        </p:nvSpPr>
        <p:spPr>
          <a:xfrm>
            <a:off x="2453198" y="3804778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21%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012BD22-FE42-A927-574C-3021DCA85F28}"/>
              </a:ext>
            </a:extLst>
          </p:cNvPr>
          <p:cNvSpPr txBox="1"/>
          <p:nvPr/>
        </p:nvSpPr>
        <p:spPr>
          <a:xfrm>
            <a:off x="3790584" y="399262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FE846F-C322-D472-1EAF-E0B5FADF6691}"/>
              </a:ext>
            </a:extLst>
          </p:cNvPr>
          <p:cNvSpPr txBox="1"/>
          <p:nvPr/>
        </p:nvSpPr>
        <p:spPr>
          <a:xfrm>
            <a:off x="4888735" y="3999016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DD3BAF8-E739-B87B-38D1-E0B8467F17A6}"/>
              </a:ext>
            </a:extLst>
          </p:cNvPr>
          <p:cNvSpPr txBox="1"/>
          <p:nvPr/>
        </p:nvSpPr>
        <p:spPr>
          <a:xfrm>
            <a:off x="3537901" y="4384198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D28C12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C0F054-289E-9083-5D8B-650F0DECDA8F}"/>
              </a:ext>
            </a:extLst>
          </p:cNvPr>
          <p:cNvSpPr txBox="1"/>
          <p:nvPr/>
        </p:nvSpPr>
        <p:spPr>
          <a:xfrm>
            <a:off x="4724772" y="4392122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5321A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$93 billion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333236A0-2087-44CD-A2A6-C6A9D652F6F3}"/>
              </a:ext>
            </a:extLst>
          </p:cNvPr>
          <p:cNvSpPr/>
          <p:nvPr/>
        </p:nvSpPr>
        <p:spPr>
          <a:xfrm flipV="1">
            <a:off x="5959308" y="1412708"/>
            <a:ext cx="2811183" cy="1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E46EA81-3EFB-4D8C-263C-9F21E3942495}"/>
              </a:ext>
            </a:extLst>
          </p:cNvPr>
          <p:cNvGrpSpPr/>
          <p:nvPr/>
        </p:nvGrpSpPr>
        <p:grpSpPr>
          <a:xfrm>
            <a:off x="0" y="-130623"/>
            <a:ext cx="9144000" cy="324858"/>
            <a:chOff x="0" y="0"/>
            <a:chExt cx="24533958" cy="55258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2E78076-21A6-2703-A333-19C95BF9ED9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B9B760DD-3942-C7FE-45CE-95E53C746A4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59710FE6-232F-991A-D5E1-86797E4D44EF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11C177B4-29D6-4344-67FA-EDEB6CBA8C4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4E80300-346C-062A-9BF2-C9C22BB9B67F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AE194557-B80E-54A4-073B-B58BFE58E0C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B1A46FE-06D8-2831-3FCA-7C04CE991F88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BBED52BC-0D8F-C3EA-1C7A-1826C685367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4596409B-DE9E-755A-8090-FD4A17D7887B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81BE3892-DDA1-C755-6E30-3BC83D47B46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30BAC0F7-A1E5-BB81-472F-CC33B9433085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5BBDC225-1D6E-C41C-49C9-030B8F340E7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F9FFDE74-1E96-1DB7-0509-B670DDE22E73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1794DD2-6494-3949-53A2-253496D1DD7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6AD5DAC2-DFAE-D8ED-03CE-8EA324C300EE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62C7247-323C-0333-CA39-E222E149164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E6A4F8FC-36E6-3D3A-2073-9845640B08B2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8B9EC451-96C9-3C6F-F7C6-757FFB54BF7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65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D7F2F67A-921F-78E7-3512-0F0C2BC459D7}"/>
              </a:ext>
            </a:extLst>
          </p:cNvPr>
          <p:cNvSpPr txBox="1"/>
          <p:nvPr/>
        </p:nvSpPr>
        <p:spPr>
          <a:xfrm>
            <a:off x="3020415" y="163464"/>
            <a:ext cx="57561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Disaster risk management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011B927-3A36-91DD-3AEF-BC71D7747859}"/>
              </a:ext>
            </a:extLst>
          </p:cNvPr>
          <p:cNvGrpSpPr/>
          <p:nvPr/>
        </p:nvGrpSpPr>
        <p:grpSpPr>
          <a:xfrm>
            <a:off x="2436673" y="856420"/>
            <a:ext cx="4279764" cy="4058772"/>
            <a:chOff x="2077435" y="1360043"/>
            <a:chExt cx="4279764" cy="405877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B832D8-ECBE-2F91-B426-4E6CED0C2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43"/>
            <a:stretch/>
          </p:blipFill>
          <p:spPr>
            <a:xfrm>
              <a:off x="2077435" y="1360043"/>
              <a:ext cx="4279764" cy="4058772"/>
            </a:xfrm>
            <a:prstGeom prst="rect">
              <a:avLst/>
            </a:prstGeom>
          </p:spPr>
        </p:pic>
        <p:grpSp>
          <p:nvGrpSpPr>
            <p:cNvPr id="14" name="Group 378">
              <a:extLst>
                <a:ext uri="{FF2B5EF4-FFF2-40B4-BE49-F238E27FC236}">
                  <a16:creationId xmlns:a16="http://schemas.microsoft.com/office/drawing/2014/main" id="{0AB6F8C1-372E-281E-9C3B-A7111EFE8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945" y="1934471"/>
              <a:ext cx="2839758" cy="2806111"/>
              <a:chOff x="1889" y="2613"/>
              <a:chExt cx="970" cy="972"/>
            </a:xfrm>
          </p:grpSpPr>
          <p:sp>
            <p:nvSpPr>
              <p:cNvPr id="15" name="Freeform 371">
                <a:extLst>
                  <a:ext uri="{FF2B5EF4-FFF2-40B4-BE49-F238E27FC236}">
                    <a16:creationId xmlns:a16="http://schemas.microsoft.com/office/drawing/2014/main" id="{4A31C0E2-9F38-3E8B-4EBE-130F53A182C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91" y="2613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defTabSz="685800">
                  <a:defRPr/>
                </a:pPr>
                <a:endPara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</a:endParaRPr>
              </a:p>
            </p:txBody>
          </p:sp>
          <p:sp>
            <p:nvSpPr>
              <p:cNvPr id="16" name="Freeform 375">
                <a:extLst>
                  <a:ext uri="{FF2B5EF4-FFF2-40B4-BE49-F238E27FC236}">
                    <a16:creationId xmlns:a16="http://schemas.microsoft.com/office/drawing/2014/main" id="{043C8B34-E698-2ED5-273B-E22127EE5E40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>
                <a:off x="1889" y="2613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algn="r" defTabSz="685800">
                  <a:defRPr/>
                </a:pPr>
                <a:endPara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  <a:ea typeface="Roboto" panose="02000000000000000000" pitchFamily="2" charset="0"/>
                </a:endParaRPr>
              </a:p>
            </p:txBody>
          </p:sp>
          <p:sp>
            <p:nvSpPr>
              <p:cNvPr id="17" name="Freeform 376">
                <a:extLst>
                  <a:ext uri="{FF2B5EF4-FFF2-40B4-BE49-F238E27FC236}">
                    <a16:creationId xmlns:a16="http://schemas.microsoft.com/office/drawing/2014/main" id="{DED6EEB5-A02E-6597-5196-599C33292611}"/>
                  </a:ext>
                </a:extLst>
              </p:cNvPr>
              <p:cNvSpPr>
                <a:spLocks/>
              </p:cNvSpPr>
              <p:nvPr/>
            </p:nvSpPr>
            <p:spPr bwMode="gray">
              <a:xfrm flipV="1">
                <a:off x="2387" y="3117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Freeform 377">
                <a:extLst>
                  <a:ext uri="{FF2B5EF4-FFF2-40B4-BE49-F238E27FC236}">
                    <a16:creationId xmlns:a16="http://schemas.microsoft.com/office/drawing/2014/main" id="{280969CF-400A-3304-8804-F0558812DF9D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 flipV="1">
                <a:off x="1889" y="3117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C65F0A-8253-3D61-BA2F-6E4B66D26B52}"/>
                </a:ext>
              </a:extLst>
            </p:cNvPr>
            <p:cNvSpPr txBox="1"/>
            <p:nvPr/>
          </p:nvSpPr>
          <p:spPr>
            <a:xfrm>
              <a:off x="4214712" y="3403353"/>
              <a:ext cx="1420055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75" b="1" dirty="0">
                  <a:latin typeface="Roboto Bold" panose="02000000000000000000"/>
                </a:rPr>
                <a:t>RESPONSE</a:t>
              </a:r>
            </a:p>
            <a:p>
              <a:r>
                <a:rPr lang="en-US" sz="1050" dirty="0">
                  <a:latin typeface="Roboto Bold" panose="02000000000000000000"/>
                </a:rPr>
                <a:t>Saving lives and minimizing losses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E6926E-11D3-F45B-049C-AE2ED04E8CDF}"/>
                </a:ext>
              </a:extLst>
            </p:cNvPr>
            <p:cNvSpPr txBox="1"/>
            <p:nvPr/>
          </p:nvSpPr>
          <p:spPr>
            <a:xfrm>
              <a:off x="2740448" y="3403353"/>
              <a:ext cx="1420055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75" b="1" dirty="0">
                  <a:latin typeface="Roboto Bold" panose="02000000000000000000"/>
                </a:rPr>
                <a:t>RECOVERY</a:t>
              </a:r>
            </a:p>
            <a:p>
              <a:pPr algn="r"/>
              <a:r>
                <a:rPr lang="en-US" sz="1050" dirty="0">
                  <a:latin typeface="Roboto Bold" panose="02000000000000000000"/>
                </a:rPr>
                <a:t>Restoring human activities and services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BCD9D-4B19-87E9-37A2-68CE643FE557}"/>
                </a:ext>
              </a:extLst>
            </p:cNvPr>
            <p:cNvSpPr txBox="1"/>
            <p:nvPr/>
          </p:nvSpPr>
          <p:spPr>
            <a:xfrm>
              <a:off x="2921217" y="2354170"/>
              <a:ext cx="1221794" cy="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GB" sz="1050" kern="0" dirty="0">
                  <a:solidFill>
                    <a:schemeClr val="bg1"/>
                  </a:solidFill>
                  <a:latin typeface="Roboto Bold" panose="02000000000000000000"/>
                  <a:ea typeface="Roboto" panose="02000000000000000000" pitchFamily="2" charset="0"/>
                </a:rPr>
                <a:t>Prevent future emergencies or minimising the effects</a:t>
              </a:r>
            </a:p>
            <a:p>
              <a:pPr algn="r" defTabSz="685800">
                <a:defRPr/>
              </a:pPr>
              <a:r>
                <a:rPr lang="en-GB" sz="1275" b="1" kern="0" dirty="0">
                  <a:solidFill>
                    <a:schemeClr val="bg1"/>
                  </a:solidFill>
                  <a:latin typeface="Roboto Bold" panose="02000000000000000000"/>
                  <a:ea typeface="Roboto" panose="02000000000000000000" pitchFamily="2" charset="0"/>
                </a:rPr>
                <a:t>PREVENTION</a:t>
              </a:r>
              <a:endParaRPr lang="en-US" sz="1275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F70D88-02D6-365F-402A-7CC812F5D803}"/>
                </a:ext>
              </a:extLst>
            </p:cNvPr>
            <p:cNvSpPr txBox="1"/>
            <p:nvPr/>
          </p:nvSpPr>
          <p:spPr>
            <a:xfrm>
              <a:off x="4214713" y="2522560"/>
              <a:ext cx="1496018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Take action ahead </a:t>
              </a:r>
            </a:p>
            <a:p>
              <a:pPr defTabSz="685800"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of time to effectively manage a crisis</a:t>
              </a:r>
            </a:p>
            <a:p>
              <a:pPr defTabSz="685800">
                <a:defRPr/>
              </a:pPr>
              <a:r>
                <a: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PREPARADNESS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6AC9BC-673B-DCB5-44D4-754C96F8B298}"/>
              </a:ext>
            </a:extLst>
          </p:cNvPr>
          <p:cNvSpPr txBox="1"/>
          <p:nvPr/>
        </p:nvSpPr>
        <p:spPr>
          <a:xfrm>
            <a:off x="102426" y="1273967"/>
            <a:ext cx="2780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Condensed" panose="020B0502040204020203" pitchFamily="34" charset="0"/>
              </a:rPr>
              <a:t>Key </a:t>
            </a:r>
            <a:r>
              <a:rPr lang="en-US" sz="1400" b="1" dirty="0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 dirty="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Hazards: Past events; adverse phenomena; geographic settings 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Vulnerability: physical and socio-economic vulnerability assessment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Exposure: inventory of assets</a:t>
            </a:r>
            <a:endParaRPr lang="en-US" sz="1400" dirty="0">
              <a:latin typeface="Bahnschrift SemiCondensed" panose="020B0502040204020203" pitchFamily="34" charset="0"/>
            </a:endParaRPr>
          </a:p>
          <a:p>
            <a:endParaRPr lang="en-US" sz="1400" dirty="0">
              <a:latin typeface="Bahnschrift SemiCondense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B9282-5AFA-1364-F40E-B00A7EB25C6C}"/>
              </a:ext>
            </a:extLst>
          </p:cNvPr>
          <p:cNvSpPr txBox="1"/>
          <p:nvPr/>
        </p:nvSpPr>
        <p:spPr>
          <a:xfrm>
            <a:off x="6274430" y="1273967"/>
            <a:ext cx="2842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Condensed" panose="020B0502040204020203" pitchFamily="34" charset="0"/>
              </a:rPr>
              <a:t>Key </a:t>
            </a:r>
            <a:r>
              <a:rPr lang="en-US" sz="1400" b="1" dirty="0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 dirty="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Forecasts &amp; early warnings: pre-disaster information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Need for assistance: post-disaster maps; human displacement</a:t>
            </a:r>
            <a:endParaRPr lang="en-US" sz="1400" dirty="0">
              <a:latin typeface="Bahnschrift Semi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4196F-2C1B-97F0-FF10-388722864410}"/>
              </a:ext>
            </a:extLst>
          </p:cNvPr>
          <p:cNvSpPr txBox="1"/>
          <p:nvPr/>
        </p:nvSpPr>
        <p:spPr>
          <a:xfrm>
            <a:off x="6369441" y="3506597"/>
            <a:ext cx="2774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Condensed" panose="020B0502040204020203" pitchFamily="34" charset="0"/>
              </a:rPr>
              <a:t>Key </a:t>
            </a:r>
            <a:r>
              <a:rPr lang="en-US" sz="1400" b="1" dirty="0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 dirty="0">
                <a:latin typeface="Bahnschrift SemiCondensed" panose="020B0502040204020203" pitchFamily="34" charset="0"/>
              </a:rPr>
              <a:t>:</a:t>
            </a:r>
          </a:p>
          <a:p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 Disaster scenarios: pre-disaster information</a:t>
            </a:r>
            <a:endParaRPr lang="en-US" sz="1400" dirty="0">
              <a:latin typeface="Bahnschrift Semi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84FC42-3824-C113-404F-BAD6965C5266}"/>
              </a:ext>
            </a:extLst>
          </p:cNvPr>
          <p:cNvSpPr txBox="1"/>
          <p:nvPr/>
        </p:nvSpPr>
        <p:spPr>
          <a:xfrm>
            <a:off x="93152" y="3507396"/>
            <a:ext cx="27745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Condensed" panose="020B0502040204020203" pitchFamily="34" charset="0"/>
              </a:rPr>
              <a:t>Key </a:t>
            </a:r>
            <a:r>
              <a:rPr lang="en-US" sz="1400" b="1" dirty="0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 dirty="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Losses and damages: post-disaster maps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 dirty="0">
                <a:latin typeface="Bahnschrift SemiCondensed" panose="020B0502040204020203" pitchFamily="34" charset="0"/>
                <a:sym typeface="Wingdings" panose="05000000000000000000" pitchFamily="2" charset="2"/>
              </a:rPr>
              <a:t>Recovery and risk: changes of risks and hazards </a:t>
            </a:r>
            <a:endParaRPr lang="en-US" sz="14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9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39B23CDA-042D-A537-67F4-9E785A833285}"/>
              </a:ext>
            </a:extLst>
          </p:cNvPr>
          <p:cNvSpPr txBox="1"/>
          <p:nvPr/>
        </p:nvSpPr>
        <p:spPr>
          <a:xfrm>
            <a:off x="2981003" y="177925"/>
            <a:ext cx="57561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Disaster risk management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DCE96-7254-3477-50C3-4D0A32DE1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41"/>
          <a:stretch/>
        </p:blipFill>
        <p:spPr>
          <a:xfrm>
            <a:off x="1320410" y="1271607"/>
            <a:ext cx="2828925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D54D3-7EAA-39AD-5B4D-37FDE0AA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5" y="2132636"/>
            <a:ext cx="1888091" cy="19264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B0B32B-7895-EFE9-3D48-671D3C7E4FB3}"/>
              </a:ext>
            </a:extLst>
          </p:cNvPr>
          <p:cNvGrpSpPr/>
          <p:nvPr/>
        </p:nvGrpSpPr>
        <p:grpSpPr>
          <a:xfrm>
            <a:off x="4159606" y="891349"/>
            <a:ext cx="7015319" cy="4329352"/>
            <a:chOff x="4870810" y="2111517"/>
            <a:chExt cx="7321060" cy="4756725"/>
          </a:xfrm>
          <a:solidFill>
            <a:schemeClr val="bg2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338E7A0C-DAC3-91BE-B6DF-F95CD9E0D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594" y="4474864"/>
              <a:ext cx="1403377" cy="930976"/>
            </a:xfrm>
            <a:custGeom>
              <a:avLst/>
              <a:gdLst/>
              <a:ahLst/>
              <a:cxnLst>
                <a:cxn ang="0">
                  <a:pos x="433" y="105"/>
                </a:cxn>
                <a:cxn ang="0">
                  <a:pos x="388" y="91"/>
                </a:cxn>
                <a:cxn ang="0">
                  <a:pos x="338" y="78"/>
                </a:cxn>
                <a:cxn ang="0">
                  <a:pos x="307" y="48"/>
                </a:cxn>
                <a:cxn ang="0">
                  <a:pos x="303" y="23"/>
                </a:cxn>
                <a:cxn ang="0">
                  <a:pos x="273" y="7"/>
                </a:cxn>
                <a:cxn ang="0">
                  <a:pos x="239" y="15"/>
                </a:cxn>
                <a:cxn ang="0">
                  <a:pos x="202" y="42"/>
                </a:cxn>
                <a:cxn ang="0">
                  <a:pos x="168" y="36"/>
                </a:cxn>
                <a:cxn ang="0">
                  <a:pos x="119" y="28"/>
                </a:cxn>
                <a:cxn ang="0">
                  <a:pos x="46" y="33"/>
                </a:cxn>
                <a:cxn ang="0">
                  <a:pos x="43" y="53"/>
                </a:cxn>
                <a:cxn ang="0">
                  <a:pos x="42" y="79"/>
                </a:cxn>
                <a:cxn ang="0">
                  <a:pos x="16" y="120"/>
                </a:cxn>
                <a:cxn ang="0">
                  <a:pos x="8" y="135"/>
                </a:cxn>
                <a:cxn ang="0">
                  <a:pos x="15" y="161"/>
                </a:cxn>
                <a:cxn ang="0">
                  <a:pos x="20" y="166"/>
                </a:cxn>
                <a:cxn ang="0">
                  <a:pos x="39" y="166"/>
                </a:cxn>
                <a:cxn ang="0">
                  <a:pos x="74" y="174"/>
                </a:cxn>
                <a:cxn ang="0">
                  <a:pos x="112" y="156"/>
                </a:cxn>
                <a:cxn ang="0">
                  <a:pos x="160" y="158"/>
                </a:cxn>
                <a:cxn ang="0">
                  <a:pos x="175" y="176"/>
                </a:cxn>
                <a:cxn ang="0">
                  <a:pos x="190" y="204"/>
                </a:cxn>
                <a:cxn ang="0">
                  <a:pos x="191" y="222"/>
                </a:cxn>
                <a:cxn ang="0">
                  <a:pos x="170" y="225"/>
                </a:cxn>
                <a:cxn ang="0">
                  <a:pos x="151" y="255"/>
                </a:cxn>
                <a:cxn ang="0">
                  <a:pos x="174" y="257"/>
                </a:cxn>
                <a:cxn ang="0">
                  <a:pos x="186" y="250"/>
                </a:cxn>
                <a:cxn ang="0">
                  <a:pos x="214" y="221"/>
                </a:cxn>
                <a:cxn ang="0">
                  <a:pos x="241" y="210"/>
                </a:cxn>
                <a:cxn ang="0">
                  <a:pos x="257" y="215"/>
                </a:cxn>
                <a:cxn ang="0">
                  <a:pos x="251" y="232"/>
                </a:cxn>
                <a:cxn ang="0">
                  <a:pos x="286" y="236"/>
                </a:cxn>
                <a:cxn ang="0">
                  <a:pos x="283" y="273"/>
                </a:cxn>
                <a:cxn ang="0">
                  <a:pos x="312" y="277"/>
                </a:cxn>
                <a:cxn ang="0">
                  <a:pos x="349" y="270"/>
                </a:cxn>
                <a:cxn ang="0">
                  <a:pos x="344" y="254"/>
                </a:cxn>
                <a:cxn ang="0">
                  <a:pos x="317" y="227"/>
                </a:cxn>
                <a:cxn ang="0">
                  <a:pos x="347" y="212"/>
                </a:cxn>
                <a:cxn ang="0">
                  <a:pos x="399" y="198"/>
                </a:cxn>
                <a:cxn ang="0">
                  <a:pos x="439" y="166"/>
                </a:cxn>
                <a:cxn ang="0">
                  <a:pos x="442" y="135"/>
                </a:cxn>
                <a:cxn ang="0">
                  <a:pos x="444" y="121"/>
                </a:cxn>
              </a:cxnLst>
              <a:rect l="0" t="0" r="r" b="b"/>
              <a:pathLst>
                <a:path w="451" h="299">
                  <a:moveTo>
                    <a:pt x="445" y="109"/>
                  </a:moveTo>
                  <a:cubicBezTo>
                    <a:pt x="446" y="102"/>
                    <a:pt x="437" y="114"/>
                    <a:pt x="433" y="105"/>
                  </a:cubicBezTo>
                  <a:cubicBezTo>
                    <a:pt x="428" y="95"/>
                    <a:pt x="418" y="102"/>
                    <a:pt x="412" y="96"/>
                  </a:cubicBezTo>
                  <a:cubicBezTo>
                    <a:pt x="401" y="84"/>
                    <a:pt x="397" y="99"/>
                    <a:pt x="388" y="91"/>
                  </a:cubicBezTo>
                  <a:cubicBezTo>
                    <a:pt x="380" y="83"/>
                    <a:pt x="384" y="71"/>
                    <a:pt x="367" y="80"/>
                  </a:cubicBezTo>
                  <a:cubicBezTo>
                    <a:pt x="350" y="89"/>
                    <a:pt x="351" y="72"/>
                    <a:pt x="338" y="78"/>
                  </a:cubicBezTo>
                  <a:cubicBezTo>
                    <a:pt x="324" y="83"/>
                    <a:pt x="334" y="67"/>
                    <a:pt x="326" y="54"/>
                  </a:cubicBezTo>
                  <a:cubicBezTo>
                    <a:pt x="317" y="42"/>
                    <a:pt x="317" y="51"/>
                    <a:pt x="307" y="48"/>
                  </a:cubicBezTo>
                  <a:cubicBezTo>
                    <a:pt x="296" y="44"/>
                    <a:pt x="306" y="46"/>
                    <a:pt x="300" y="38"/>
                  </a:cubicBezTo>
                  <a:cubicBezTo>
                    <a:pt x="293" y="29"/>
                    <a:pt x="313" y="28"/>
                    <a:pt x="303" y="23"/>
                  </a:cubicBezTo>
                  <a:cubicBezTo>
                    <a:pt x="288" y="15"/>
                    <a:pt x="299" y="1"/>
                    <a:pt x="288" y="8"/>
                  </a:cubicBezTo>
                  <a:cubicBezTo>
                    <a:pt x="281" y="12"/>
                    <a:pt x="282" y="0"/>
                    <a:pt x="273" y="7"/>
                  </a:cubicBezTo>
                  <a:cubicBezTo>
                    <a:pt x="264" y="14"/>
                    <a:pt x="254" y="1"/>
                    <a:pt x="253" y="12"/>
                  </a:cubicBezTo>
                  <a:cubicBezTo>
                    <a:pt x="252" y="22"/>
                    <a:pt x="241" y="15"/>
                    <a:pt x="239" y="15"/>
                  </a:cubicBezTo>
                  <a:cubicBezTo>
                    <a:pt x="219" y="14"/>
                    <a:pt x="210" y="24"/>
                    <a:pt x="210" y="37"/>
                  </a:cubicBezTo>
                  <a:cubicBezTo>
                    <a:pt x="210" y="49"/>
                    <a:pt x="210" y="51"/>
                    <a:pt x="202" y="42"/>
                  </a:cubicBezTo>
                  <a:cubicBezTo>
                    <a:pt x="199" y="39"/>
                    <a:pt x="188" y="39"/>
                    <a:pt x="182" y="42"/>
                  </a:cubicBezTo>
                  <a:cubicBezTo>
                    <a:pt x="174" y="47"/>
                    <a:pt x="180" y="26"/>
                    <a:pt x="168" y="36"/>
                  </a:cubicBezTo>
                  <a:cubicBezTo>
                    <a:pt x="155" y="46"/>
                    <a:pt x="172" y="33"/>
                    <a:pt x="141" y="33"/>
                  </a:cubicBezTo>
                  <a:cubicBezTo>
                    <a:pt x="122" y="34"/>
                    <a:pt x="130" y="28"/>
                    <a:pt x="119" y="28"/>
                  </a:cubicBezTo>
                  <a:cubicBezTo>
                    <a:pt x="109" y="29"/>
                    <a:pt x="102" y="18"/>
                    <a:pt x="72" y="21"/>
                  </a:cubicBezTo>
                  <a:cubicBezTo>
                    <a:pt x="42" y="25"/>
                    <a:pt x="55" y="37"/>
                    <a:pt x="46" y="33"/>
                  </a:cubicBezTo>
                  <a:cubicBezTo>
                    <a:pt x="40" y="31"/>
                    <a:pt x="38" y="37"/>
                    <a:pt x="38" y="37"/>
                  </a:cubicBezTo>
                  <a:cubicBezTo>
                    <a:pt x="42" y="44"/>
                    <a:pt x="32" y="42"/>
                    <a:pt x="43" y="53"/>
                  </a:cubicBezTo>
                  <a:cubicBezTo>
                    <a:pt x="59" y="70"/>
                    <a:pt x="42" y="60"/>
                    <a:pt x="47" y="66"/>
                  </a:cubicBezTo>
                  <a:cubicBezTo>
                    <a:pt x="51" y="71"/>
                    <a:pt x="54" y="76"/>
                    <a:pt x="42" y="79"/>
                  </a:cubicBezTo>
                  <a:cubicBezTo>
                    <a:pt x="35" y="80"/>
                    <a:pt x="25" y="95"/>
                    <a:pt x="18" y="104"/>
                  </a:cubicBezTo>
                  <a:cubicBezTo>
                    <a:pt x="11" y="112"/>
                    <a:pt x="19" y="115"/>
                    <a:pt x="16" y="120"/>
                  </a:cubicBezTo>
                  <a:cubicBezTo>
                    <a:pt x="13" y="125"/>
                    <a:pt x="27" y="130"/>
                    <a:pt x="11" y="126"/>
                  </a:cubicBezTo>
                  <a:cubicBezTo>
                    <a:pt x="12" y="129"/>
                    <a:pt x="10" y="129"/>
                    <a:pt x="8" y="135"/>
                  </a:cubicBezTo>
                  <a:cubicBezTo>
                    <a:pt x="7" y="140"/>
                    <a:pt x="3" y="138"/>
                    <a:pt x="0" y="149"/>
                  </a:cubicBezTo>
                  <a:cubicBezTo>
                    <a:pt x="13" y="154"/>
                    <a:pt x="10" y="162"/>
                    <a:pt x="15" y="161"/>
                  </a:cubicBezTo>
                  <a:cubicBezTo>
                    <a:pt x="20" y="160"/>
                    <a:pt x="20" y="163"/>
                    <a:pt x="19" y="164"/>
                  </a:cubicBezTo>
                  <a:cubicBezTo>
                    <a:pt x="19" y="164"/>
                    <a:pt x="19" y="165"/>
                    <a:pt x="20" y="166"/>
                  </a:cubicBezTo>
                  <a:cubicBezTo>
                    <a:pt x="23" y="163"/>
                    <a:pt x="22" y="168"/>
                    <a:pt x="25" y="163"/>
                  </a:cubicBezTo>
                  <a:cubicBezTo>
                    <a:pt x="29" y="158"/>
                    <a:pt x="30" y="166"/>
                    <a:pt x="39" y="166"/>
                  </a:cubicBezTo>
                  <a:cubicBezTo>
                    <a:pt x="52" y="165"/>
                    <a:pt x="50" y="169"/>
                    <a:pt x="58" y="167"/>
                  </a:cubicBezTo>
                  <a:cubicBezTo>
                    <a:pt x="66" y="164"/>
                    <a:pt x="68" y="180"/>
                    <a:pt x="74" y="174"/>
                  </a:cubicBezTo>
                  <a:cubicBezTo>
                    <a:pt x="79" y="168"/>
                    <a:pt x="77" y="168"/>
                    <a:pt x="91" y="167"/>
                  </a:cubicBezTo>
                  <a:cubicBezTo>
                    <a:pt x="106" y="165"/>
                    <a:pt x="100" y="157"/>
                    <a:pt x="112" y="156"/>
                  </a:cubicBezTo>
                  <a:cubicBezTo>
                    <a:pt x="116" y="148"/>
                    <a:pt x="128" y="152"/>
                    <a:pt x="133" y="148"/>
                  </a:cubicBezTo>
                  <a:cubicBezTo>
                    <a:pt x="139" y="144"/>
                    <a:pt x="153" y="160"/>
                    <a:pt x="160" y="158"/>
                  </a:cubicBezTo>
                  <a:cubicBezTo>
                    <a:pt x="167" y="157"/>
                    <a:pt x="168" y="167"/>
                    <a:pt x="173" y="165"/>
                  </a:cubicBezTo>
                  <a:cubicBezTo>
                    <a:pt x="178" y="163"/>
                    <a:pt x="178" y="170"/>
                    <a:pt x="175" y="176"/>
                  </a:cubicBezTo>
                  <a:cubicBezTo>
                    <a:pt x="172" y="182"/>
                    <a:pt x="177" y="189"/>
                    <a:pt x="182" y="188"/>
                  </a:cubicBezTo>
                  <a:cubicBezTo>
                    <a:pt x="187" y="187"/>
                    <a:pt x="181" y="199"/>
                    <a:pt x="190" y="204"/>
                  </a:cubicBezTo>
                  <a:cubicBezTo>
                    <a:pt x="198" y="209"/>
                    <a:pt x="190" y="214"/>
                    <a:pt x="195" y="219"/>
                  </a:cubicBezTo>
                  <a:cubicBezTo>
                    <a:pt x="201" y="223"/>
                    <a:pt x="196" y="224"/>
                    <a:pt x="191" y="222"/>
                  </a:cubicBezTo>
                  <a:cubicBezTo>
                    <a:pt x="187" y="219"/>
                    <a:pt x="181" y="224"/>
                    <a:pt x="177" y="219"/>
                  </a:cubicBezTo>
                  <a:cubicBezTo>
                    <a:pt x="172" y="214"/>
                    <a:pt x="166" y="221"/>
                    <a:pt x="170" y="225"/>
                  </a:cubicBezTo>
                  <a:cubicBezTo>
                    <a:pt x="176" y="234"/>
                    <a:pt x="158" y="243"/>
                    <a:pt x="159" y="249"/>
                  </a:cubicBezTo>
                  <a:cubicBezTo>
                    <a:pt x="160" y="255"/>
                    <a:pt x="154" y="252"/>
                    <a:pt x="151" y="255"/>
                  </a:cubicBezTo>
                  <a:cubicBezTo>
                    <a:pt x="158" y="264"/>
                    <a:pt x="163" y="265"/>
                    <a:pt x="165" y="262"/>
                  </a:cubicBezTo>
                  <a:cubicBezTo>
                    <a:pt x="166" y="258"/>
                    <a:pt x="169" y="262"/>
                    <a:pt x="174" y="257"/>
                  </a:cubicBezTo>
                  <a:cubicBezTo>
                    <a:pt x="177" y="255"/>
                    <a:pt x="185" y="254"/>
                    <a:pt x="189" y="262"/>
                  </a:cubicBezTo>
                  <a:cubicBezTo>
                    <a:pt x="189" y="252"/>
                    <a:pt x="187" y="257"/>
                    <a:pt x="186" y="250"/>
                  </a:cubicBezTo>
                  <a:cubicBezTo>
                    <a:pt x="184" y="240"/>
                    <a:pt x="189" y="251"/>
                    <a:pt x="198" y="243"/>
                  </a:cubicBezTo>
                  <a:cubicBezTo>
                    <a:pt x="208" y="234"/>
                    <a:pt x="214" y="228"/>
                    <a:pt x="214" y="221"/>
                  </a:cubicBezTo>
                  <a:cubicBezTo>
                    <a:pt x="213" y="212"/>
                    <a:pt x="225" y="216"/>
                    <a:pt x="231" y="213"/>
                  </a:cubicBezTo>
                  <a:cubicBezTo>
                    <a:pt x="238" y="210"/>
                    <a:pt x="241" y="217"/>
                    <a:pt x="241" y="210"/>
                  </a:cubicBezTo>
                  <a:cubicBezTo>
                    <a:pt x="241" y="202"/>
                    <a:pt x="242" y="192"/>
                    <a:pt x="244" y="201"/>
                  </a:cubicBezTo>
                  <a:cubicBezTo>
                    <a:pt x="246" y="210"/>
                    <a:pt x="240" y="217"/>
                    <a:pt x="257" y="215"/>
                  </a:cubicBezTo>
                  <a:cubicBezTo>
                    <a:pt x="247" y="222"/>
                    <a:pt x="235" y="212"/>
                    <a:pt x="235" y="217"/>
                  </a:cubicBezTo>
                  <a:cubicBezTo>
                    <a:pt x="234" y="221"/>
                    <a:pt x="251" y="227"/>
                    <a:pt x="251" y="232"/>
                  </a:cubicBezTo>
                  <a:cubicBezTo>
                    <a:pt x="251" y="236"/>
                    <a:pt x="272" y="228"/>
                    <a:pt x="276" y="232"/>
                  </a:cubicBezTo>
                  <a:cubicBezTo>
                    <a:pt x="281" y="236"/>
                    <a:pt x="283" y="227"/>
                    <a:pt x="286" y="236"/>
                  </a:cubicBezTo>
                  <a:cubicBezTo>
                    <a:pt x="289" y="244"/>
                    <a:pt x="253" y="251"/>
                    <a:pt x="257" y="257"/>
                  </a:cubicBezTo>
                  <a:cubicBezTo>
                    <a:pt x="261" y="263"/>
                    <a:pt x="283" y="259"/>
                    <a:pt x="283" y="273"/>
                  </a:cubicBezTo>
                  <a:cubicBezTo>
                    <a:pt x="283" y="288"/>
                    <a:pt x="272" y="279"/>
                    <a:pt x="283" y="289"/>
                  </a:cubicBezTo>
                  <a:cubicBezTo>
                    <a:pt x="294" y="299"/>
                    <a:pt x="303" y="282"/>
                    <a:pt x="312" y="277"/>
                  </a:cubicBezTo>
                  <a:cubicBezTo>
                    <a:pt x="321" y="271"/>
                    <a:pt x="317" y="281"/>
                    <a:pt x="325" y="273"/>
                  </a:cubicBezTo>
                  <a:cubicBezTo>
                    <a:pt x="338" y="260"/>
                    <a:pt x="336" y="275"/>
                    <a:pt x="349" y="270"/>
                  </a:cubicBezTo>
                  <a:cubicBezTo>
                    <a:pt x="362" y="265"/>
                    <a:pt x="350" y="266"/>
                    <a:pt x="356" y="260"/>
                  </a:cubicBezTo>
                  <a:cubicBezTo>
                    <a:pt x="359" y="256"/>
                    <a:pt x="356" y="251"/>
                    <a:pt x="344" y="254"/>
                  </a:cubicBezTo>
                  <a:cubicBezTo>
                    <a:pt x="332" y="257"/>
                    <a:pt x="332" y="269"/>
                    <a:pt x="321" y="249"/>
                  </a:cubicBezTo>
                  <a:cubicBezTo>
                    <a:pt x="309" y="229"/>
                    <a:pt x="312" y="229"/>
                    <a:pt x="317" y="227"/>
                  </a:cubicBezTo>
                  <a:cubicBezTo>
                    <a:pt x="329" y="221"/>
                    <a:pt x="316" y="236"/>
                    <a:pt x="324" y="230"/>
                  </a:cubicBezTo>
                  <a:cubicBezTo>
                    <a:pt x="332" y="224"/>
                    <a:pt x="342" y="209"/>
                    <a:pt x="347" y="212"/>
                  </a:cubicBezTo>
                  <a:cubicBezTo>
                    <a:pt x="357" y="217"/>
                    <a:pt x="383" y="196"/>
                    <a:pt x="387" y="197"/>
                  </a:cubicBezTo>
                  <a:cubicBezTo>
                    <a:pt x="396" y="197"/>
                    <a:pt x="394" y="202"/>
                    <a:pt x="399" y="198"/>
                  </a:cubicBezTo>
                  <a:cubicBezTo>
                    <a:pt x="394" y="171"/>
                    <a:pt x="410" y="182"/>
                    <a:pt x="412" y="173"/>
                  </a:cubicBezTo>
                  <a:cubicBezTo>
                    <a:pt x="415" y="164"/>
                    <a:pt x="434" y="176"/>
                    <a:pt x="439" y="166"/>
                  </a:cubicBezTo>
                  <a:cubicBezTo>
                    <a:pt x="444" y="157"/>
                    <a:pt x="442" y="148"/>
                    <a:pt x="436" y="145"/>
                  </a:cubicBezTo>
                  <a:cubicBezTo>
                    <a:pt x="429" y="141"/>
                    <a:pt x="436" y="136"/>
                    <a:pt x="442" y="135"/>
                  </a:cubicBezTo>
                  <a:cubicBezTo>
                    <a:pt x="448" y="135"/>
                    <a:pt x="444" y="131"/>
                    <a:pt x="439" y="130"/>
                  </a:cubicBezTo>
                  <a:cubicBezTo>
                    <a:pt x="433" y="130"/>
                    <a:pt x="436" y="126"/>
                    <a:pt x="444" y="121"/>
                  </a:cubicBezTo>
                  <a:cubicBezTo>
                    <a:pt x="451" y="116"/>
                    <a:pt x="444" y="117"/>
                    <a:pt x="445" y="10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0F6DAFB-C092-4A93-3764-087AAC13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810" y="2727815"/>
              <a:ext cx="878579" cy="445249"/>
            </a:xfrm>
            <a:custGeom>
              <a:avLst/>
              <a:gdLst/>
              <a:ahLst/>
              <a:cxnLst>
                <a:cxn ang="0">
                  <a:pos x="273" y="74"/>
                </a:cxn>
                <a:cxn ang="0">
                  <a:pos x="255" y="91"/>
                </a:cxn>
                <a:cxn ang="0">
                  <a:pos x="223" y="105"/>
                </a:cxn>
                <a:cxn ang="0">
                  <a:pos x="183" y="123"/>
                </a:cxn>
                <a:cxn ang="0">
                  <a:pos x="157" y="138"/>
                </a:cxn>
                <a:cxn ang="0">
                  <a:pos x="124" y="132"/>
                </a:cxn>
                <a:cxn ang="0">
                  <a:pos x="80" y="119"/>
                </a:cxn>
                <a:cxn ang="0">
                  <a:pos x="50" y="113"/>
                </a:cxn>
                <a:cxn ang="0">
                  <a:pos x="67" y="109"/>
                </a:cxn>
                <a:cxn ang="0">
                  <a:pos x="62" y="92"/>
                </a:cxn>
                <a:cxn ang="0">
                  <a:pos x="52" y="80"/>
                </a:cxn>
                <a:cxn ang="0">
                  <a:pos x="19" y="78"/>
                </a:cxn>
                <a:cxn ang="0">
                  <a:pos x="41" y="70"/>
                </a:cxn>
                <a:cxn ang="0">
                  <a:pos x="66" y="69"/>
                </a:cxn>
                <a:cxn ang="0">
                  <a:pos x="56" y="63"/>
                </a:cxn>
                <a:cxn ang="0">
                  <a:pos x="62" y="51"/>
                </a:cxn>
                <a:cxn ang="0">
                  <a:pos x="28" y="52"/>
                </a:cxn>
                <a:cxn ang="0">
                  <a:pos x="6" y="46"/>
                </a:cxn>
                <a:cxn ang="0">
                  <a:pos x="17" y="42"/>
                </a:cxn>
                <a:cxn ang="0">
                  <a:pos x="24" y="33"/>
                </a:cxn>
                <a:cxn ang="0">
                  <a:pos x="40" y="22"/>
                </a:cxn>
                <a:cxn ang="0">
                  <a:pos x="60" y="30"/>
                </a:cxn>
                <a:cxn ang="0">
                  <a:pos x="40" y="17"/>
                </a:cxn>
                <a:cxn ang="0">
                  <a:pos x="58" y="10"/>
                </a:cxn>
                <a:cxn ang="0">
                  <a:pos x="79" y="25"/>
                </a:cxn>
                <a:cxn ang="0">
                  <a:pos x="86" y="49"/>
                </a:cxn>
                <a:cxn ang="0">
                  <a:pos x="102" y="43"/>
                </a:cxn>
                <a:cxn ang="0">
                  <a:pos x="110" y="36"/>
                </a:cxn>
                <a:cxn ang="0">
                  <a:pos x="121" y="29"/>
                </a:cxn>
                <a:cxn ang="0">
                  <a:pos x="133" y="34"/>
                </a:cxn>
                <a:cxn ang="0">
                  <a:pos x="153" y="23"/>
                </a:cxn>
                <a:cxn ang="0">
                  <a:pos x="161" y="29"/>
                </a:cxn>
                <a:cxn ang="0">
                  <a:pos x="174" y="26"/>
                </a:cxn>
                <a:cxn ang="0">
                  <a:pos x="195" y="20"/>
                </a:cxn>
                <a:cxn ang="0">
                  <a:pos x="203" y="13"/>
                </a:cxn>
                <a:cxn ang="0">
                  <a:pos x="222" y="9"/>
                </a:cxn>
                <a:cxn ang="0">
                  <a:pos x="242" y="13"/>
                </a:cxn>
                <a:cxn ang="0">
                  <a:pos x="245" y="19"/>
                </a:cxn>
                <a:cxn ang="0">
                  <a:pos x="250" y="33"/>
                </a:cxn>
                <a:cxn ang="0">
                  <a:pos x="249" y="38"/>
                </a:cxn>
                <a:cxn ang="0">
                  <a:pos x="268" y="46"/>
                </a:cxn>
                <a:cxn ang="0">
                  <a:pos x="273" y="74"/>
                </a:cxn>
              </a:cxnLst>
              <a:rect l="0" t="0" r="r" b="b"/>
              <a:pathLst>
                <a:path w="282" h="143">
                  <a:moveTo>
                    <a:pt x="273" y="74"/>
                  </a:moveTo>
                  <a:cubicBezTo>
                    <a:pt x="267" y="83"/>
                    <a:pt x="264" y="78"/>
                    <a:pt x="255" y="91"/>
                  </a:cubicBezTo>
                  <a:cubicBezTo>
                    <a:pt x="246" y="104"/>
                    <a:pt x="240" y="96"/>
                    <a:pt x="223" y="105"/>
                  </a:cubicBezTo>
                  <a:cubicBezTo>
                    <a:pt x="206" y="115"/>
                    <a:pt x="198" y="124"/>
                    <a:pt x="183" y="123"/>
                  </a:cubicBezTo>
                  <a:cubicBezTo>
                    <a:pt x="167" y="122"/>
                    <a:pt x="176" y="132"/>
                    <a:pt x="157" y="138"/>
                  </a:cubicBezTo>
                  <a:cubicBezTo>
                    <a:pt x="139" y="143"/>
                    <a:pt x="142" y="132"/>
                    <a:pt x="124" y="132"/>
                  </a:cubicBezTo>
                  <a:cubicBezTo>
                    <a:pt x="107" y="131"/>
                    <a:pt x="104" y="118"/>
                    <a:pt x="80" y="119"/>
                  </a:cubicBezTo>
                  <a:cubicBezTo>
                    <a:pt x="56" y="120"/>
                    <a:pt x="52" y="124"/>
                    <a:pt x="50" y="113"/>
                  </a:cubicBezTo>
                  <a:cubicBezTo>
                    <a:pt x="49" y="103"/>
                    <a:pt x="62" y="116"/>
                    <a:pt x="67" y="109"/>
                  </a:cubicBezTo>
                  <a:cubicBezTo>
                    <a:pt x="73" y="102"/>
                    <a:pt x="70" y="94"/>
                    <a:pt x="62" y="92"/>
                  </a:cubicBezTo>
                  <a:cubicBezTo>
                    <a:pt x="55" y="90"/>
                    <a:pt x="65" y="82"/>
                    <a:pt x="52" y="80"/>
                  </a:cubicBezTo>
                  <a:cubicBezTo>
                    <a:pt x="31" y="78"/>
                    <a:pt x="21" y="85"/>
                    <a:pt x="19" y="78"/>
                  </a:cubicBezTo>
                  <a:cubicBezTo>
                    <a:pt x="17" y="71"/>
                    <a:pt x="33" y="76"/>
                    <a:pt x="41" y="70"/>
                  </a:cubicBezTo>
                  <a:cubicBezTo>
                    <a:pt x="50" y="65"/>
                    <a:pt x="52" y="75"/>
                    <a:pt x="66" y="69"/>
                  </a:cubicBezTo>
                  <a:cubicBezTo>
                    <a:pt x="81" y="63"/>
                    <a:pt x="55" y="69"/>
                    <a:pt x="56" y="63"/>
                  </a:cubicBezTo>
                  <a:cubicBezTo>
                    <a:pt x="56" y="57"/>
                    <a:pt x="82" y="53"/>
                    <a:pt x="62" y="51"/>
                  </a:cubicBezTo>
                  <a:cubicBezTo>
                    <a:pt x="42" y="49"/>
                    <a:pt x="41" y="48"/>
                    <a:pt x="28" y="52"/>
                  </a:cubicBezTo>
                  <a:cubicBezTo>
                    <a:pt x="15" y="57"/>
                    <a:pt x="0" y="49"/>
                    <a:pt x="6" y="46"/>
                  </a:cubicBezTo>
                  <a:cubicBezTo>
                    <a:pt x="12" y="42"/>
                    <a:pt x="17" y="50"/>
                    <a:pt x="17" y="42"/>
                  </a:cubicBezTo>
                  <a:cubicBezTo>
                    <a:pt x="16" y="35"/>
                    <a:pt x="24" y="43"/>
                    <a:pt x="24" y="33"/>
                  </a:cubicBezTo>
                  <a:cubicBezTo>
                    <a:pt x="25" y="23"/>
                    <a:pt x="31" y="15"/>
                    <a:pt x="40" y="22"/>
                  </a:cubicBezTo>
                  <a:cubicBezTo>
                    <a:pt x="49" y="29"/>
                    <a:pt x="64" y="37"/>
                    <a:pt x="60" y="30"/>
                  </a:cubicBezTo>
                  <a:cubicBezTo>
                    <a:pt x="56" y="24"/>
                    <a:pt x="45" y="22"/>
                    <a:pt x="40" y="17"/>
                  </a:cubicBezTo>
                  <a:cubicBezTo>
                    <a:pt x="36" y="12"/>
                    <a:pt x="44" y="5"/>
                    <a:pt x="58" y="10"/>
                  </a:cubicBezTo>
                  <a:cubicBezTo>
                    <a:pt x="72" y="15"/>
                    <a:pt x="64" y="16"/>
                    <a:pt x="79" y="25"/>
                  </a:cubicBezTo>
                  <a:cubicBezTo>
                    <a:pt x="93" y="34"/>
                    <a:pt x="79" y="34"/>
                    <a:pt x="86" y="49"/>
                  </a:cubicBezTo>
                  <a:cubicBezTo>
                    <a:pt x="93" y="64"/>
                    <a:pt x="95" y="32"/>
                    <a:pt x="102" y="43"/>
                  </a:cubicBezTo>
                  <a:cubicBezTo>
                    <a:pt x="110" y="53"/>
                    <a:pt x="114" y="45"/>
                    <a:pt x="110" y="36"/>
                  </a:cubicBezTo>
                  <a:cubicBezTo>
                    <a:pt x="105" y="26"/>
                    <a:pt x="112" y="15"/>
                    <a:pt x="121" y="29"/>
                  </a:cubicBezTo>
                  <a:cubicBezTo>
                    <a:pt x="129" y="43"/>
                    <a:pt x="134" y="45"/>
                    <a:pt x="133" y="34"/>
                  </a:cubicBezTo>
                  <a:cubicBezTo>
                    <a:pt x="131" y="24"/>
                    <a:pt x="150" y="13"/>
                    <a:pt x="153" y="23"/>
                  </a:cubicBezTo>
                  <a:cubicBezTo>
                    <a:pt x="155" y="33"/>
                    <a:pt x="162" y="38"/>
                    <a:pt x="161" y="29"/>
                  </a:cubicBezTo>
                  <a:cubicBezTo>
                    <a:pt x="159" y="19"/>
                    <a:pt x="165" y="16"/>
                    <a:pt x="174" y="26"/>
                  </a:cubicBezTo>
                  <a:cubicBezTo>
                    <a:pt x="184" y="36"/>
                    <a:pt x="185" y="15"/>
                    <a:pt x="195" y="20"/>
                  </a:cubicBezTo>
                  <a:cubicBezTo>
                    <a:pt x="205" y="26"/>
                    <a:pt x="209" y="21"/>
                    <a:pt x="203" y="13"/>
                  </a:cubicBezTo>
                  <a:cubicBezTo>
                    <a:pt x="198" y="5"/>
                    <a:pt x="217" y="0"/>
                    <a:pt x="222" y="9"/>
                  </a:cubicBezTo>
                  <a:cubicBezTo>
                    <a:pt x="230" y="27"/>
                    <a:pt x="232" y="17"/>
                    <a:pt x="242" y="13"/>
                  </a:cubicBezTo>
                  <a:cubicBezTo>
                    <a:pt x="252" y="8"/>
                    <a:pt x="258" y="10"/>
                    <a:pt x="245" y="19"/>
                  </a:cubicBezTo>
                  <a:cubicBezTo>
                    <a:pt x="232" y="29"/>
                    <a:pt x="260" y="21"/>
                    <a:pt x="250" y="33"/>
                  </a:cubicBezTo>
                  <a:cubicBezTo>
                    <a:pt x="248" y="35"/>
                    <a:pt x="246" y="39"/>
                    <a:pt x="249" y="38"/>
                  </a:cubicBezTo>
                  <a:cubicBezTo>
                    <a:pt x="262" y="37"/>
                    <a:pt x="254" y="44"/>
                    <a:pt x="268" y="46"/>
                  </a:cubicBezTo>
                  <a:cubicBezTo>
                    <a:pt x="282" y="47"/>
                    <a:pt x="279" y="65"/>
                    <a:pt x="273" y="7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1938FFB-2B97-1BE7-D14A-8E519D56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293" y="4128849"/>
              <a:ext cx="383807" cy="479198"/>
            </a:xfrm>
            <a:custGeom>
              <a:avLst/>
              <a:gdLst/>
              <a:ahLst/>
              <a:cxnLst>
                <a:cxn ang="0">
                  <a:pos x="116" y="71"/>
                </a:cxn>
                <a:cxn ang="0">
                  <a:pos x="115" y="109"/>
                </a:cxn>
                <a:cxn ang="0">
                  <a:pos x="108" y="124"/>
                </a:cxn>
                <a:cxn ang="0">
                  <a:pos x="91" y="126"/>
                </a:cxn>
                <a:cxn ang="0">
                  <a:pos x="65" y="136"/>
                </a:cxn>
                <a:cxn ang="0">
                  <a:pos x="60" y="142"/>
                </a:cxn>
                <a:cxn ang="0">
                  <a:pos x="28" y="145"/>
                </a:cxn>
                <a:cxn ang="0">
                  <a:pos x="20" y="143"/>
                </a:cxn>
                <a:cxn ang="0">
                  <a:pos x="15" y="132"/>
                </a:cxn>
                <a:cxn ang="0">
                  <a:pos x="12" y="122"/>
                </a:cxn>
                <a:cxn ang="0">
                  <a:pos x="25" y="118"/>
                </a:cxn>
                <a:cxn ang="0">
                  <a:pos x="40" y="110"/>
                </a:cxn>
                <a:cxn ang="0">
                  <a:pos x="44" y="105"/>
                </a:cxn>
                <a:cxn ang="0">
                  <a:pos x="27" y="106"/>
                </a:cxn>
                <a:cxn ang="0">
                  <a:pos x="40" y="88"/>
                </a:cxn>
                <a:cxn ang="0">
                  <a:pos x="37" y="85"/>
                </a:cxn>
                <a:cxn ang="0">
                  <a:pos x="19" y="73"/>
                </a:cxn>
                <a:cxn ang="0">
                  <a:pos x="30" y="63"/>
                </a:cxn>
                <a:cxn ang="0">
                  <a:pos x="20" y="55"/>
                </a:cxn>
                <a:cxn ang="0">
                  <a:pos x="18" y="48"/>
                </a:cxn>
                <a:cxn ang="0">
                  <a:pos x="38" y="46"/>
                </a:cxn>
                <a:cxn ang="0">
                  <a:pos x="52" y="47"/>
                </a:cxn>
                <a:cxn ang="0">
                  <a:pos x="65" y="36"/>
                </a:cxn>
                <a:cxn ang="0">
                  <a:pos x="51" y="31"/>
                </a:cxn>
                <a:cxn ang="0">
                  <a:pos x="60" y="21"/>
                </a:cxn>
                <a:cxn ang="0">
                  <a:pos x="77" y="9"/>
                </a:cxn>
                <a:cxn ang="0">
                  <a:pos x="91" y="6"/>
                </a:cxn>
                <a:cxn ang="0">
                  <a:pos x="90" y="15"/>
                </a:cxn>
                <a:cxn ang="0">
                  <a:pos x="78" y="29"/>
                </a:cxn>
                <a:cxn ang="0">
                  <a:pos x="71" y="36"/>
                </a:cxn>
                <a:cxn ang="0">
                  <a:pos x="91" y="48"/>
                </a:cxn>
                <a:cxn ang="0">
                  <a:pos x="98" y="44"/>
                </a:cxn>
                <a:cxn ang="0">
                  <a:pos x="104" y="52"/>
                </a:cxn>
                <a:cxn ang="0">
                  <a:pos x="113" y="52"/>
                </a:cxn>
                <a:cxn ang="0">
                  <a:pos x="113" y="58"/>
                </a:cxn>
                <a:cxn ang="0">
                  <a:pos x="116" y="71"/>
                </a:cxn>
              </a:cxnLst>
              <a:rect l="0" t="0" r="r" b="b"/>
              <a:pathLst>
                <a:path w="123" h="154">
                  <a:moveTo>
                    <a:pt x="116" y="71"/>
                  </a:moveTo>
                  <a:cubicBezTo>
                    <a:pt x="120" y="82"/>
                    <a:pt x="123" y="94"/>
                    <a:pt x="115" y="109"/>
                  </a:cubicBezTo>
                  <a:cubicBezTo>
                    <a:pt x="107" y="123"/>
                    <a:pt x="117" y="126"/>
                    <a:pt x="108" y="124"/>
                  </a:cubicBezTo>
                  <a:cubicBezTo>
                    <a:pt x="99" y="121"/>
                    <a:pt x="101" y="124"/>
                    <a:pt x="91" y="126"/>
                  </a:cubicBezTo>
                  <a:cubicBezTo>
                    <a:pt x="80" y="127"/>
                    <a:pt x="67" y="142"/>
                    <a:pt x="65" y="136"/>
                  </a:cubicBezTo>
                  <a:cubicBezTo>
                    <a:pt x="63" y="130"/>
                    <a:pt x="63" y="136"/>
                    <a:pt x="60" y="142"/>
                  </a:cubicBezTo>
                  <a:cubicBezTo>
                    <a:pt x="57" y="148"/>
                    <a:pt x="18" y="154"/>
                    <a:pt x="28" y="145"/>
                  </a:cubicBezTo>
                  <a:cubicBezTo>
                    <a:pt x="41" y="133"/>
                    <a:pt x="12" y="152"/>
                    <a:pt x="20" y="143"/>
                  </a:cubicBezTo>
                  <a:cubicBezTo>
                    <a:pt x="27" y="135"/>
                    <a:pt x="4" y="143"/>
                    <a:pt x="15" y="132"/>
                  </a:cubicBezTo>
                  <a:cubicBezTo>
                    <a:pt x="26" y="121"/>
                    <a:pt x="0" y="133"/>
                    <a:pt x="12" y="122"/>
                  </a:cubicBezTo>
                  <a:cubicBezTo>
                    <a:pt x="19" y="116"/>
                    <a:pt x="29" y="123"/>
                    <a:pt x="25" y="118"/>
                  </a:cubicBezTo>
                  <a:cubicBezTo>
                    <a:pt x="22" y="114"/>
                    <a:pt x="27" y="111"/>
                    <a:pt x="40" y="110"/>
                  </a:cubicBezTo>
                  <a:cubicBezTo>
                    <a:pt x="54" y="108"/>
                    <a:pt x="50" y="102"/>
                    <a:pt x="44" y="105"/>
                  </a:cubicBezTo>
                  <a:cubicBezTo>
                    <a:pt x="39" y="107"/>
                    <a:pt x="12" y="115"/>
                    <a:pt x="27" y="106"/>
                  </a:cubicBezTo>
                  <a:cubicBezTo>
                    <a:pt x="42" y="96"/>
                    <a:pt x="28" y="92"/>
                    <a:pt x="40" y="88"/>
                  </a:cubicBezTo>
                  <a:cubicBezTo>
                    <a:pt x="52" y="85"/>
                    <a:pt x="42" y="83"/>
                    <a:pt x="37" y="85"/>
                  </a:cubicBezTo>
                  <a:cubicBezTo>
                    <a:pt x="31" y="87"/>
                    <a:pt x="14" y="77"/>
                    <a:pt x="19" y="73"/>
                  </a:cubicBezTo>
                  <a:cubicBezTo>
                    <a:pt x="25" y="69"/>
                    <a:pt x="19" y="68"/>
                    <a:pt x="30" y="63"/>
                  </a:cubicBezTo>
                  <a:cubicBezTo>
                    <a:pt x="41" y="58"/>
                    <a:pt x="14" y="64"/>
                    <a:pt x="20" y="55"/>
                  </a:cubicBezTo>
                  <a:cubicBezTo>
                    <a:pt x="27" y="45"/>
                    <a:pt x="14" y="53"/>
                    <a:pt x="18" y="48"/>
                  </a:cubicBezTo>
                  <a:cubicBezTo>
                    <a:pt x="22" y="43"/>
                    <a:pt x="33" y="41"/>
                    <a:pt x="38" y="46"/>
                  </a:cubicBezTo>
                  <a:cubicBezTo>
                    <a:pt x="44" y="50"/>
                    <a:pt x="46" y="45"/>
                    <a:pt x="52" y="47"/>
                  </a:cubicBezTo>
                  <a:cubicBezTo>
                    <a:pt x="58" y="48"/>
                    <a:pt x="55" y="43"/>
                    <a:pt x="65" y="36"/>
                  </a:cubicBezTo>
                  <a:cubicBezTo>
                    <a:pt x="75" y="30"/>
                    <a:pt x="52" y="35"/>
                    <a:pt x="51" y="31"/>
                  </a:cubicBezTo>
                  <a:cubicBezTo>
                    <a:pt x="50" y="27"/>
                    <a:pt x="62" y="27"/>
                    <a:pt x="60" y="21"/>
                  </a:cubicBezTo>
                  <a:cubicBezTo>
                    <a:pt x="58" y="15"/>
                    <a:pt x="73" y="8"/>
                    <a:pt x="77" y="9"/>
                  </a:cubicBezTo>
                  <a:cubicBezTo>
                    <a:pt x="86" y="11"/>
                    <a:pt x="82" y="0"/>
                    <a:pt x="91" y="6"/>
                  </a:cubicBezTo>
                  <a:cubicBezTo>
                    <a:pt x="101" y="11"/>
                    <a:pt x="90" y="9"/>
                    <a:pt x="90" y="15"/>
                  </a:cubicBezTo>
                  <a:cubicBezTo>
                    <a:pt x="81" y="18"/>
                    <a:pt x="88" y="28"/>
                    <a:pt x="78" y="29"/>
                  </a:cubicBezTo>
                  <a:cubicBezTo>
                    <a:pt x="68" y="30"/>
                    <a:pt x="83" y="31"/>
                    <a:pt x="71" y="36"/>
                  </a:cubicBezTo>
                  <a:cubicBezTo>
                    <a:pt x="57" y="42"/>
                    <a:pt x="90" y="56"/>
                    <a:pt x="91" y="48"/>
                  </a:cubicBezTo>
                  <a:cubicBezTo>
                    <a:pt x="91" y="42"/>
                    <a:pt x="96" y="36"/>
                    <a:pt x="98" y="44"/>
                  </a:cubicBezTo>
                  <a:cubicBezTo>
                    <a:pt x="100" y="51"/>
                    <a:pt x="103" y="47"/>
                    <a:pt x="104" y="52"/>
                  </a:cubicBezTo>
                  <a:cubicBezTo>
                    <a:pt x="105" y="58"/>
                    <a:pt x="105" y="54"/>
                    <a:pt x="113" y="52"/>
                  </a:cubicBezTo>
                  <a:cubicBezTo>
                    <a:pt x="114" y="54"/>
                    <a:pt x="117" y="57"/>
                    <a:pt x="113" y="58"/>
                  </a:cubicBezTo>
                  <a:cubicBezTo>
                    <a:pt x="109" y="59"/>
                    <a:pt x="112" y="60"/>
                    <a:pt x="116" y="7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BE0B3B4-BE5A-9158-9779-114FDB111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3593" y="5791026"/>
              <a:ext cx="18277" cy="2219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6" y="7"/>
                </a:cxn>
                <a:cxn ang="0">
                  <a:pos x="6" y="0"/>
                </a:cxn>
                <a:cxn ang="0">
                  <a:pos x="5" y="7"/>
                </a:cxn>
              </a:cxnLst>
              <a:rect l="0" t="0" r="r" b="b"/>
              <a:pathLst>
                <a:path w="6" h="7">
                  <a:moveTo>
                    <a:pt x="5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5"/>
                    <a:pt x="5" y="7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57D4B9C-DFFA-072F-1882-3339B5A3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4455" y="5660455"/>
              <a:ext cx="27415" cy="443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9" y="14"/>
                </a:cxn>
                <a:cxn ang="0">
                  <a:pos x="9" y="0"/>
                </a:cxn>
                <a:cxn ang="0">
                  <a:pos x="4" y="10"/>
                </a:cxn>
              </a:cxnLst>
              <a:rect l="0" t="0" r="r" b="b"/>
              <a:pathLst>
                <a:path w="9" h="14">
                  <a:moveTo>
                    <a:pt x="4" y="10"/>
                  </a:moveTo>
                  <a:cubicBezTo>
                    <a:pt x="6" y="11"/>
                    <a:pt x="8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8"/>
                    <a:pt x="4" y="1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174A3F0-45A2-ABE1-2F55-E879C0F9E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074" y="6859102"/>
              <a:ext cx="46997" cy="914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5" y="3"/>
                </a:cxn>
                <a:cxn ang="0">
                  <a:pos x="0" y="3"/>
                </a:cxn>
              </a:cxnLst>
              <a:rect l="0" t="0" r="r" b="b"/>
              <a:pathLst>
                <a:path w="15" h="3">
                  <a:moveTo>
                    <a:pt x="0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1"/>
                    <a:pt x="4" y="0"/>
                    <a:pt x="0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32F0711-CA1B-3061-D6B7-BA0E74D9F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041" y="6292421"/>
              <a:ext cx="182765" cy="121432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26" y="13"/>
                </a:cxn>
                <a:cxn ang="0">
                  <a:pos x="14" y="19"/>
                </a:cxn>
                <a:cxn ang="0">
                  <a:pos x="4" y="22"/>
                </a:cxn>
                <a:cxn ang="0">
                  <a:pos x="5" y="31"/>
                </a:cxn>
                <a:cxn ang="0">
                  <a:pos x="14" y="36"/>
                </a:cxn>
                <a:cxn ang="0">
                  <a:pos x="21" y="36"/>
                </a:cxn>
                <a:cxn ang="0">
                  <a:pos x="35" y="28"/>
                </a:cxn>
                <a:cxn ang="0">
                  <a:pos x="45" y="21"/>
                </a:cxn>
                <a:cxn ang="0">
                  <a:pos x="51" y="9"/>
                </a:cxn>
                <a:cxn ang="0">
                  <a:pos x="54" y="3"/>
                </a:cxn>
              </a:cxnLst>
              <a:rect l="0" t="0" r="r" b="b"/>
              <a:pathLst>
                <a:path w="59" h="39">
                  <a:moveTo>
                    <a:pt x="54" y="3"/>
                  </a:moveTo>
                  <a:cubicBezTo>
                    <a:pt x="50" y="6"/>
                    <a:pt x="39" y="16"/>
                    <a:pt x="26" y="13"/>
                  </a:cubicBezTo>
                  <a:cubicBezTo>
                    <a:pt x="12" y="9"/>
                    <a:pt x="22" y="20"/>
                    <a:pt x="14" y="19"/>
                  </a:cubicBezTo>
                  <a:cubicBezTo>
                    <a:pt x="7" y="17"/>
                    <a:pt x="8" y="24"/>
                    <a:pt x="4" y="22"/>
                  </a:cubicBezTo>
                  <a:cubicBezTo>
                    <a:pt x="0" y="21"/>
                    <a:pt x="2" y="23"/>
                    <a:pt x="5" y="31"/>
                  </a:cubicBezTo>
                  <a:cubicBezTo>
                    <a:pt x="5" y="34"/>
                    <a:pt x="9" y="36"/>
                    <a:pt x="14" y="36"/>
                  </a:cubicBezTo>
                  <a:cubicBezTo>
                    <a:pt x="19" y="35"/>
                    <a:pt x="21" y="39"/>
                    <a:pt x="21" y="36"/>
                  </a:cubicBezTo>
                  <a:cubicBezTo>
                    <a:pt x="22" y="33"/>
                    <a:pt x="32" y="35"/>
                    <a:pt x="35" y="28"/>
                  </a:cubicBezTo>
                  <a:cubicBezTo>
                    <a:pt x="39" y="22"/>
                    <a:pt x="51" y="27"/>
                    <a:pt x="45" y="21"/>
                  </a:cubicBezTo>
                  <a:cubicBezTo>
                    <a:pt x="40" y="16"/>
                    <a:pt x="44" y="15"/>
                    <a:pt x="51" y="9"/>
                  </a:cubicBezTo>
                  <a:cubicBezTo>
                    <a:pt x="59" y="2"/>
                    <a:pt x="58" y="0"/>
                    <a:pt x="54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30BC4E5-E505-D96D-6776-924EC961D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153" y="4922725"/>
              <a:ext cx="276759" cy="346015"/>
            </a:xfrm>
            <a:custGeom>
              <a:avLst/>
              <a:gdLst/>
              <a:ahLst/>
              <a:cxnLst>
                <a:cxn ang="0">
                  <a:pos x="83" y="75"/>
                </a:cxn>
                <a:cxn ang="0">
                  <a:pos x="78" y="60"/>
                </a:cxn>
                <a:cxn ang="0">
                  <a:pos x="70" y="44"/>
                </a:cxn>
                <a:cxn ang="0">
                  <a:pos x="63" y="32"/>
                </a:cxn>
                <a:cxn ang="0">
                  <a:pos x="61" y="21"/>
                </a:cxn>
                <a:cxn ang="0">
                  <a:pos x="48" y="14"/>
                </a:cxn>
                <a:cxn ang="0">
                  <a:pos x="21" y="4"/>
                </a:cxn>
                <a:cxn ang="0">
                  <a:pos x="0" y="12"/>
                </a:cxn>
                <a:cxn ang="0">
                  <a:pos x="23" y="39"/>
                </a:cxn>
                <a:cxn ang="0">
                  <a:pos x="35" y="58"/>
                </a:cxn>
                <a:cxn ang="0">
                  <a:pos x="37" y="95"/>
                </a:cxn>
                <a:cxn ang="0">
                  <a:pos x="39" y="111"/>
                </a:cxn>
                <a:cxn ang="0">
                  <a:pos x="47" y="105"/>
                </a:cxn>
                <a:cxn ang="0">
                  <a:pos x="58" y="81"/>
                </a:cxn>
                <a:cxn ang="0">
                  <a:pos x="65" y="75"/>
                </a:cxn>
                <a:cxn ang="0">
                  <a:pos x="79" y="78"/>
                </a:cxn>
                <a:cxn ang="0">
                  <a:pos x="83" y="75"/>
                </a:cxn>
              </a:cxnLst>
              <a:rect l="0" t="0" r="r" b="b"/>
              <a:pathLst>
                <a:path w="89" h="111">
                  <a:moveTo>
                    <a:pt x="83" y="75"/>
                  </a:moveTo>
                  <a:cubicBezTo>
                    <a:pt x="78" y="70"/>
                    <a:pt x="86" y="65"/>
                    <a:pt x="78" y="60"/>
                  </a:cubicBezTo>
                  <a:cubicBezTo>
                    <a:pt x="69" y="55"/>
                    <a:pt x="75" y="43"/>
                    <a:pt x="70" y="44"/>
                  </a:cubicBezTo>
                  <a:cubicBezTo>
                    <a:pt x="65" y="45"/>
                    <a:pt x="60" y="38"/>
                    <a:pt x="63" y="32"/>
                  </a:cubicBezTo>
                  <a:cubicBezTo>
                    <a:pt x="66" y="26"/>
                    <a:pt x="66" y="19"/>
                    <a:pt x="61" y="21"/>
                  </a:cubicBezTo>
                  <a:cubicBezTo>
                    <a:pt x="56" y="23"/>
                    <a:pt x="55" y="13"/>
                    <a:pt x="48" y="14"/>
                  </a:cubicBezTo>
                  <a:cubicBezTo>
                    <a:pt x="41" y="16"/>
                    <a:pt x="27" y="0"/>
                    <a:pt x="21" y="4"/>
                  </a:cubicBezTo>
                  <a:cubicBezTo>
                    <a:pt x="16" y="8"/>
                    <a:pt x="4" y="4"/>
                    <a:pt x="0" y="12"/>
                  </a:cubicBezTo>
                  <a:cubicBezTo>
                    <a:pt x="13" y="7"/>
                    <a:pt x="16" y="36"/>
                    <a:pt x="23" y="39"/>
                  </a:cubicBezTo>
                  <a:cubicBezTo>
                    <a:pt x="26" y="42"/>
                    <a:pt x="20" y="41"/>
                    <a:pt x="35" y="58"/>
                  </a:cubicBezTo>
                  <a:cubicBezTo>
                    <a:pt x="47" y="70"/>
                    <a:pt x="34" y="84"/>
                    <a:pt x="37" y="95"/>
                  </a:cubicBezTo>
                  <a:cubicBezTo>
                    <a:pt x="40" y="107"/>
                    <a:pt x="34" y="105"/>
                    <a:pt x="39" y="111"/>
                  </a:cubicBezTo>
                  <a:cubicBezTo>
                    <a:pt x="42" y="108"/>
                    <a:pt x="48" y="111"/>
                    <a:pt x="47" y="105"/>
                  </a:cubicBezTo>
                  <a:cubicBezTo>
                    <a:pt x="46" y="99"/>
                    <a:pt x="64" y="90"/>
                    <a:pt x="58" y="81"/>
                  </a:cubicBezTo>
                  <a:cubicBezTo>
                    <a:pt x="54" y="77"/>
                    <a:pt x="60" y="70"/>
                    <a:pt x="65" y="75"/>
                  </a:cubicBezTo>
                  <a:cubicBezTo>
                    <a:pt x="69" y="80"/>
                    <a:pt x="75" y="75"/>
                    <a:pt x="79" y="78"/>
                  </a:cubicBezTo>
                  <a:cubicBezTo>
                    <a:pt x="84" y="80"/>
                    <a:pt x="89" y="79"/>
                    <a:pt x="83" y="7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CECB2094-50F9-18F9-010D-500B8F533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909" y="4944922"/>
              <a:ext cx="728451" cy="535344"/>
            </a:xfrm>
            <a:custGeom>
              <a:avLst/>
              <a:gdLst/>
              <a:ahLst/>
              <a:cxnLst>
                <a:cxn ang="0">
                  <a:pos x="219" y="106"/>
                </a:cxn>
                <a:cxn ang="0">
                  <a:pos x="210" y="111"/>
                </a:cxn>
                <a:cxn ang="0">
                  <a:pos x="196" y="104"/>
                </a:cxn>
                <a:cxn ang="0">
                  <a:pos x="194" y="88"/>
                </a:cxn>
                <a:cxn ang="0">
                  <a:pos x="192" y="51"/>
                </a:cxn>
                <a:cxn ang="0">
                  <a:pos x="180" y="32"/>
                </a:cxn>
                <a:cxn ang="0">
                  <a:pos x="157" y="5"/>
                </a:cxn>
                <a:cxn ang="0">
                  <a:pos x="136" y="16"/>
                </a:cxn>
                <a:cxn ang="0">
                  <a:pos x="119" y="23"/>
                </a:cxn>
                <a:cxn ang="0">
                  <a:pos x="103" y="16"/>
                </a:cxn>
                <a:cxn ang="0">
                  <a:pos x="84" y="15"/>
                </a:cxn>
                <a:cxn ang="0">
                  <a:pos x="70" y="12"/>
                </a:cxn>
                <a:cxn ang="0">
                  <a:pos x="65" y="15"/>
                </a:cxn>
                <a:cxn ang="0">
                  <a:pos x="48" y="25"/>
                </a:cxn>
                <a:cxn ang="0">
                  <a:pos x="39" y="41"/>
                </a:cxn>
                <a:cxn ang="0">
                  <a:pos x="33" y="54"/>
                </a:cxn>
                <a:cxn ang="0">
                  <a:pos x="19" y="76"/>
                </a:cxn>
                <a:cxn ang="0">
                  <a:pos x="13" y="75"/>
                </a:cxn>
                <a:cxn ang="0">
                  <a:pos x="11" y="78"/>
                </a:cxn>
                <a:cxn ang="0">
                  <a:pos x="0" y="80"/>
                </a:cxn>
                <a:cxn ang="0">
                  <a:pos x="13" y="97"/>
                </a:cxn>
                <a:cxn ang="0">
                  <a:pos x="30" y="117"/>
                </a:cxn>
                <a:cxn ang="0">
                  <a:pos x="44" y="135"/>
                </a:cxn>
                <a:cxn ang="0">
                  <a:pos x="55" y="130"/>
                </a:cxn>
                <a:cxn ang="0">
                  <a:pos x="60" y="146"/>
                </a:cxn>
                <a:cxn ang="0">
                  <a:pos x="64" y="160"/>
                </a:cxn>
                <a:cxn ang="0">
                  <a:pos x="86" y="162"/>
                </a:cxn>
                <a:cxn ang="0">
                  <a:pos x="109" y="162"/>
                </a:cxn>
                <a:cxn ang="0">
                  <a:pos x="138" y="162"/>
                </a:cxn>
                <a:cxn ang="0">
                  <a:pos x="174" y="152"/>
                </a:cxn>
                <a:cxn ang="0">
                  <a:pos x="191" y="158"/>
                </a:cxn>
                <a:cxn ang="0">
                  <a:pos x="205" y="163"/>
                </a:cxn>
                <a:cxn ang="0">
                  <a:pos x="226" y="126"/>
                </a:cxn>
                <a:cxn ang="0">
                  <a:pos x="234" y="111"/>
                </a:cxn>
                <a:cxn ang="0">
                  <a:pos x="219" y="106"/>
                </a:cxn>
              </a:cxnLst>
              <a:rect l="0" t="0" r="r" b="b"/>
              <a:pathLst>
                <a:path w="234" h="172">
                  <a:moveTo>
                    <a:pt x="219" y="106"/>
                  </a:moveTo>
                  <a:cubicBezTo>
                    <a:pt x="214" y="111"/>
                    <a:pt x="211" y="107"/>
                    <a:pt x="210" y="111"/>
                  </a:cubicBezTo>
                  <a:cubicBezTo>
                    <a:pt x="208" y="114"/>
                    <a:pt x="203" y="113"/>
                    <a:pt x="196" y="104"/>
                  </a:cubicBezTo>
                  <a:cubicBezTo>
                    <a:pt x="191" y="98"/>
                    <a:pt x="197" y="100"/>
                    <a:pt x="194" y="88"/>
                  </a:cubicBezTo>
                  <a:cubicBezTo>
                    <a:pt x="191" y="77"/>
                    <a:pt x="204" y="63"/>
                    <a:pt x="192" y="51"/>
                  </a:cubicBezTo>
                  <a:cubicBezTo>
                    <a:pt x="177" y="34"/>
                    <a:pt x="183" y="35"/>
                    <a:pt x="180" y="32"/>
                  </a:cubicBezTo>
                  <a:cubicBezTo>
                    <a:pt x="173" y="29"/>
                    <a:pt x="170" y="0"/>
                    <a:pt x="157" y="5"/>
                  </a:cubicBezTo>
                  <a:cubicBezTo>
                    <a:pt x="145" y="6"/>
                    <a:pt x="151" y="14"/>
                    <a:pt x="136" y="16"/>
                  </a:cubicBezTo>
                  <a:cubicBezTo>
                    <a:pt x="122" y="17"/>
                    <a:pt x="124" y="17"/>
                    <a:pt x="119" y="23"/>
                  </a:cubicBezTo>
                  <a:cubicBezTo>
                    <a:pt x="113" y="29"/>
                    <a:pt x="111" y="13"/>
                    <a:pt x="103" y="16"/>
                  </a:cubicBezTo>
                  <a:cubicBezTo>
                    <a:pt x="95" y="18"/>
                    <a:pt x="97" y="14"/>
                    <a:pt x="84" y="15"/>
                  </a:cubicBezTo>
                  <a:cubicBezTo>
                    <a:pt x="75" y="15"/>
                    <a:pt x="74" y="7"/>
                    <a:pt x="70" y="12"/>
                  </a:cubicBezTo>
                  <a:cubicBezTo>
                    <a:pt x="67" y="17"/>
                    <a:pt x="68" y="12"/>
                    <a:pt x="65" y="15"/>
                  </a:cubicBezTo>
                  <a:cubicBezTo>
                    <a:pt x="55" y="28"/>
                    <a:pt x="54" y="17"/>
                    <a:pt x="48" y="25"/>
                  </a:cubicBezTo>
                  <a:cubicBezTo>
                    <a:pt x="42" y="31"/>
                    <a:pt x="48" y="31"/>
                    <a:pt x="39" y="41"/>
                  </a:cubicBezTo>
                  <a:cubicBezTo>
                    <a:pt x="31" y="49"/>
                    <a:pt x="37" y="46"/>
                    <a:pt x="33" y="54"/>
                  </a:cubicBezTo>
                  <a:cubicBezTo>
                    <a:pt x="29" y="61"/>
                    <a:pt x="22" y="76"/>
                    <a:pt x="19" y="76"/>
                  </a:cubicBezTo>
                  <a:cubicBezTo>
                    <a:pt x="17" y="77"/>
                    <a:pt x="16" y="74"/>
                    <a:pt x="13" y="75"/>
                  </a:cubicBezTo>
                  <a:cubicBezTo>
                    <a:pt x="9" y="76"/>
                    <a:pt x="15" y="77"/>
                    <a:pt x="11" y="78"/>
                  </a:cubicBezTo>
                  <a:cubicBezTo>
                    <a:pt x="6" y="79"/>
                    <a:pt x="1" y="79"/>
                    <a:pt x="0" y="80"/>
                  </a:cubicBezTo>
                  <a:cubicBezTo>
                    <a:pt x="6" y="90"/>
                    <a:pt x="14" y="90"/>
                    <a:pt x="13" y="97"/>
                  </a:cubicBezTo>
                  <a:cubicBezTo>
                    <a:pt x="10" y="112"/>
                    <a:pt x="36" y="108"/>
                    <a:pt x="30" y="117"/>
                  </a:cubicBezTo>
                  <a:cubicBezTo>
                    <a:pt x="26" y="122"/>
                    <a:pt x="31" y="132"/>
                    <a:pt x="44" y="135"/>
                  </a:cubicBezTo>
                  <a:cubicBezTo>
                    <a:pt x="54" y="138"/>
                    <a:pt x="49" y="127"/>
                    <a:pt x="55" y="130"/>
                  </a:cubicBezTo>
                  <a:cubicBezTo>
                    <a:pt x="74" y="140"/>
                    <a:pt x="45" y="132"/>
                    <a:pt x="60" y="146"/>
                  </a:cubicBezTo>
                  <a:cubicBezTo>
                    <a:pt x="79" y="154"/>
                    <a:pt x="58" y="155"/>
                    <a:pt x="64" y="160"/>
                  </a:cubicBezTo>
                  <a:cubicBezTo>
                    <a:pt x="71" y="165"/>
                    <a:pt x="74" y="155"/>
                    <a:pt x="86" y="162"/>
                  </a:cubicBezTo>
                  <a:cubicBezTo>
                    <a:pt x="97" y="169"/>
                    <a:pt x="100" y="161"/>
                    <a:pt x="109" y="162"/>
                  </a:cubicBezTo>
                  <a:cubicBezTo>
                    <a:pt x="118" y="163"/>
                    <a:pt x="126" y="172"/>
                    <a:pt x="138" y="162"/>
                  </a:cubicBezTo>
                  <a:cubicBezTo>
                    <a:pt x="147" y="154"/>
                    <a:pt x="167" y="145"/>
                    <a:pt x="174" y="152"/>
                  </a:cubicBezTo>
                  <a:cubicBezTo>
                    <a:pt x="179" y="158"/>
                    <a:pt x="184" y="148"/>
                    <a:pt x="191" y="158"/>
                  </a:cubicBezTo>
                  <a:cubicBezTo>
                    <a:pt x="195" y="164"/>
                    <a:pt x="200" y="162"/>
                    <a:pt x="205" y="163"/>
                  </a:cubicBezTo>
                  <a:cubicBezTo>
                    <a:pt x="206" y="139"/>
                    <a:pt x="213" y="129"/>
                    <a:pt x="226" y="126"/>
                  </a:cubicBezTo>
                  <a:cubicBezTo>
                    <a:pt x="233" y="124"/>
                    <a:pt x="233" y="118"/>
                    <a:pt x="234" y="111"/>
                  </a:cubicBezTo>
                  <a:cubicBezTo>
                    <a:pt x="230" y="103"/>
                    <a:pt x="222" y="104"/>
                    <a:pt x="219" y="10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CC7F533E-9BA9-2183-5594-C5C1471D8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073" y="5617366"/>
              <a:ext cx="238900" cy="233723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49" y="8"/>
                </a:cxn>
                <a:cxn ang="0">
                  <a:pos x="39" y="10"/>
                </a:cxn>
                <a:cxn ang="0">
                  <a:pos x="24" y="6"/>
                </a:cxn>
                <a:cxn ang="0">
                  <a:pos x="13" y="10"/>
                </a:cxn>
                <a:cxn ang="0">
                  <a:pos x="7" y="17"/>
                </a:cxn>
                <a:cxn ang="0">
                  <a:pos x="10" y="32"/>
                </a:cxn>
                <a:cxn ang="0">
                  <a:pos x="0" y="50"/>
                </a:cxn>
                <a:cxn ang="0">
                  <a:pos x="17" y="55"/>
                </a:cxn>
                <a:cxn ang="0">
                  <a:pos x="4" y="67"/>
                </a:cxn>
                <a:cxn ang="0">
                  <a:pos x="14" y="61"/>
                </a:cxn>
                <a:cxn ang="0">
                  <a:pos x="34" y="47"/>
                </a:cxn>
                <a:cxn ang="0">
                  <a:pos x="49" y="41"/>
                </a:cxn>
                <a:cxn ang="0">
                  <a:pos x="71" y="39"/>
                </a:cxn>
                <a:cxn ang="0">
                  <a:pos x="61" y="28"/>
                </a:cxn>
              </a:cxnLst>
              <a:rect l="0" t="0" r="r" b="b"/>
              <a:pathLst>
                <a:path w="77" h="75">
                  <a:moveTo>
                    <a:pt x="61" y="28"/>
                  </a:moveTo>
                  <a:cubicBezTo>
                    <a:pt x="49" y="21"/>
                    <a:pt x="48" y="17"/>
                    <a:pt x="49" y="8"/>
                  </a:cubicBezTo>
                  <a:cubicBezTo>
                    <a:pt x="43" y="8"/>
                    <a:pt x="45" y="10"/>
                    <a:pt x="39" y="10"/>
                  </a:cubicBezTo>
                  <a:cubicBezTo>
                    <a:pt x="34" y="10"/>
                    <a:pt x="31" y="0"/>
                    <a:pt x="24" y="6"/>
                  </a:cubicBezTo>
                  <a:cubicBezTo>
                    <a:pt x="18" y="13"/>
                    <a:pt x="15" y="2"/>
                    <a:pt x="13" y="10"/>
                  </a:cubicBezTo>
                  <a:cubicBezTo>
                    <a:pt x="12" y="17"/>
                    <a:pt x="8" y="10"/>
                    <a:pt x="7" y="17"/>
                  </a:cubicBezTo>
                  <a:cubicBezTo>
                    <a:pt x="16" y="22"/>
                    <a:pt x="17" y="29"/>
                    <a:pt x="10" y="32"/>
                  </a:cubicBezTo>
                  <a:cubicBezTo>
                    <a:pt x="3" y="35"/>
                    <a:pt x="8" y="45"/>
                    <a:pt x="0" y="50"/>
                  </a:cubicBezTo>
                  <a:cubicBezTo>
                    <a:pt x="0" y="62"/>
                    <a:pt x="27" y="49"/>
                    <a:pt x="17" y="55"/>
                  </a:cubicBezTo>
                  <a:cubicBezTo>
                    <a:pt x="8" y="61"/>
                    <a:pt x="4" y="60"/>
                    <a:pt x="4" y="67"/>
                  </a:cubicBezTo>
                  <a:cubicBezTo>
                    <a:pt x="3" y="75"/>
                    <a:pt x="7" y="67"/>
                    <a:pt x="14" y="61"/>
                  </a:cubicBezTo>
                  <a:cubicBezTo>
                    <a:pt x="25" y="51"/>
                    <a:pt x="28" y="57"/>
                    <a:pt x="34" y="47"/>
                  </a:cubicBezTo>
                  <a:cubicBezTo>
                    <a:pt x="42" y="31"/>
                    <a:pt x="41" y="47"/>
                    <a:pt x="49" y="41"/>
                  </a:cubicBezTo>
                  <a:cubicBezTo>
                    <a:pt x="56" y="35"/>
                    <a:pt x="66" y="48"/>
                    <a:pt x="71" y="39"/>
                  </a:cubicBezTo>
                  <a:cubicBezTo>
                    <a:pt x="77" y="30"/>
                    <a:pt x="73" y="35"/>
                    <a:pt x="61" y="2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4C1E4E80-8D00-46C4-7C19-0DFF69EDA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726" y="3615703"/>
              <a:ext cx="378585" cy="279423"/>
            </a:xfrm>
            <a:custGeom>
              <a:avLst/>
              <a:gdLst/>
              <a:ahLst/>
              <a:cxnLst>
                <a:cxn ang="0">
                  <a:pos x="114" y="10"/>
                </a:cxn>
                <a:cxn ang="0">
                  <a:pos x="108" y="24"/>
                </a:cxn>
                <a:cxn ang="0">
                  <a:pos x="100" y="45"/>
                </a:cxn>
                <a:cxn ang="0">
                  <a:pos x="103" y="65"/>
                </a:cxn>
                <a:cxn ang="0">
                  <a:pos x="98" y="85"/>
                </a:cxn>
                <a:cxn ang="0">
                  <a:pos x="82" y="85"/>
                </a:cxn>
                <a:cxn ang="0">
                  <a:pos x="63" y="74"/>
                </a:cxn>
                <a:cxn ang="0">
                  <a:pos x="45" y="65"/>
                </a:cxn>
                <a:cxn ang="0">
                  <a:pos x="22" y="73"/>
                </a:cxn>
                <a:cxn ang="0">
                  <a:pos x="21" y="55"/>
                </a:cxn>
                <a:cxn ang="0">
                  <a:pos x="4" y="46"/>
                </a:cxn>
                <a:cxn ang="0">
                  <a:pos x="2" y="26"/>
                </a:cxn>
                <a:cxn ang="0">
                  <a:pos x="16" y="15"/>
                </a:cxn>
                <a:cxn ang="0">
                  <a:pos x="43" y="9"/>
                </a:cxn>
                <a:cxn ang="0">
                  <a:pos x="58" y="4"/>
                </a:cxn>
                <a:cxn ang="0">
                  <a:pos x="87" y="10"/>
                </a:cxn>
                <a:cxn ang="0">
                  <a:pos x="114" y="10"/>
                </a:cxn>
              </a:cxnLst>
              <a:rect l="0" t="0" r="r" b="b"/>
              <a:pathLst>
                <a:path w="122" h="90">
                  <a:moveTo>
                    <a:pt x="114" y="10"/>
                  </a:moveTo>
                  <a:cubicBezTo>
                    <a:pt x="122" y="19"/>
                    <a:pt x="108" y="12"/>
                    <a:pt x="108" y="24"/>
                  </a:cubicBezTo>
                  <a:cubicBezTo>
                    <a:pt x="107" y="36"/>
                    <a:pt x="93" y="29"/>
                    <a:pt x="100" y="45"/>
                  </a:cubicBezTo>
                  <a:cubicBezTo>
                    <a:pt x="108" y="61"/>
                    <a:pt x="93" y="50"/>
                    <a:pt x="103" y="65"/>
                  </a:cubicBezTo>
                  <a:cubicBezTo>
                    <a:pt x="114" y="80"/>
                    <a:pt x="102" y="68"/>
                    <a:pt x="98" y="85"/>
                  </a:cubicBezTo>
                  <a:cubicBezTo>
                    <a:pt x="91" y="90"/>
                    <a:pt x="92" y="80"/>
                    <a:pt x="82" y="85"/>
                  </a:cubicBezTo>
                  <a:cubicBezTo>
                    <a:pt x="72" y="90"/>
                    <a:pt x="68" y="74"/>
                    <a:pt x="63" y="74"/>
                  </a:cubicBezTo>
                  <a:cubicBezTo>
                    <a:pt x="54" y="73"/>
                    <a:pt x="53" y="66"/>
                    <a:pt x="45" y="65"/>
                  </a:cubicBezTo>
                  <a:cubicBezTo>
                    <a:pt x="36" y="63"/>
                    <a:pt x="37" y="69"/>
                    <a:pt x="22" y="73"/>
                  </a:cubicBezTo>
                  <a:cubicBezTo>
                    <a:pt x="26" y="57"/>
                    <a:pt x="32" y="48"/>
                    <a:pt x="21" y="55"/>
                  </a:cubicBezTo>
                  <a:cubicBezTo>
                    <a:pt x="11" y="62"/>
                    <a:pt x="7" y="52"/>
                    <a:pt x="4" y="46"/>
                  </a:cubicBezTo>
                  <a:cubicBezTo>
                    <a:pt x="0" y="40"/>
                    <a:pt x="0" y="35"/>
                    <a:pt x="2" y="26"/>
                  </a:cubicBezTo>
                  <a:cubicBezTo>
                    <a:pt x="4" y="17"/>
                    <a:pt x="13" y="21"/>
                    <a:pt x="16" y="15"/>
                  </a:cubicBezTo>
                  <a:cubicBezTo>
                    <a:pt x="18" y="9"/>
                    <a:pt x="31" y="7"/>
                    <a:pt x="43" y="9"/>
                  </a:cubicBezTo>
                  <a:cubicBezTo>
                    <a:pt x="55" y="10"/>
                    <a:pt x="44" y="0"/>
                    <a:pt x="58" y="4"/>
                  </a:cubicBezTo>
                  <a:cubicBezTo>
                    <a:pt x="71" y="7"/>
                    <a:pt x="78" y="4"/>
                    <a:pt x="87" y="10"/>
                  </a:cubicBezTo>
                  <a:cubicBezTo>
                    <a:pt x="96" y="15"/>
                    <a:pt x="105" y="13"/>
                    <a:pt x="114" y="1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7192EDA6-62FB-CE5D-B2ED-C1B6FE697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600" y="3811560"/>
              <a:ext cx="575711" cy="295092"/>
            </a:xfrm>
            <a:custGeom>
              <a:avLst/>
              <a:gdLst/>
              <a:ahLst/>
              <a:cxnLst>
                <a:cxn ang="0">
                  <a:pos x="172" y="50"/>
                </a:cxn>
                <a:cxn ang="0">
                  <a:pos x="172" y="37"/>
                </a:cxn>
                <a:cxn ang="0">
                  <a:pos x="161" y="22"/>
                </a:cxn>
                <a:cxn ang="0">
                  <a:pos x="145" y="22"/>
                </a:cxn>
                <a:cxn ang="0">
                  <a:pos x="126" y="11"/>
                </a:cxn>
                <a:cxn ang="0">
                  <a:pos x="108" y="2"/>
                </a:cxn>
                <a:cxn ang="0">
                  <a:pos x="85" y="10"/>
                </a:cxn>
                <a:cxn ang="0">
                  <a:pos x="79" y="42"/>
                </a:cxn>
                <a:cxn ang="0">
                  <a:pos x="49" y="24"/>
                </a:cxn>
                <a:cxn ang="0">
                  <a:pos x="37" y="16"/>
                </a:cxn>
                <a:cxn ang="0">
                  <a:pos x="17" y="25"/>
                </a:cxn>
                <a:cxn ang="0">
                  <a:pos x="13" y="38"/>
                </a:cxn>
                <a:cxn ang="0">
                  <a:pos x="4" y="53"/>
                </a:cxn>
                <a:cxn ang="0">
                  <a:pos x="3" y="79"/>
                </a:cxn>
                <a:cxn ang="0">
                  <a:pos x="50" y="67"/>
                </a:cxn>
                <a:cxn ang="0">
                  <a:pos x="83" y="71"/>
                </a:cxn>
                <a:cxn ang="0">
                  <a:pos x="101" y="65"/>
                </a:cxn>
                <a:cxn ang="0">
                  <a:pos x="111" y="75"/>
                </a:cxn>
                <a:cxn ang="0">
                  <a:pos x="142" y="95"/>
                </a:cxn>
                <a:cxn ang="0">
                  <a:pos x="167" y="87"/>
                </a:cxn>
                <a:cxn ang="0">
                  <a:pos x="180" y="77"/>
                </a:cxn>
                <a:cxn ang="0">
                  <a:pos x="178" y="60"/>
                </a:cxn>
                <a:cxn ang="0">
                  <a:pos x="172" y="50"/>
                </a:cxn>
              </a:cxnLst>
              <a:rect l="0" t="0" r="r" b="b"/>
              <a:pathLst>
                <a:path w="185" h="95">
                  <a:moveTo>
                    <a:pt x="172" y="50"/>
                  </a:moveTo>
                  <a:cubicBezTo>
                    <a:pt x="167" y="51"/>
                    <a:pt x="169" y="39"/>
                    <a:pt x="172" y="37"/>
                  </a:cubicBezTo>
                  <a:cubicBezTo>
                    <a:pt x="178" y="31"/>
                    <a:pt x="168" y="30"/>
                    <a:pt x="161" y="22"/>
                  </a:cubicBezTo>
                  <a:cubicBezTo>
                    <a:pt x="154" y="27"/>
                    <a:pt x="155" y="17"/>
                    <a:pt x="145" y="22"/>
                  </a:cubicBezTo>
                  <a:cubicBezTo>
                    <a:pt x="135" y="27"/>
                    <a:pt x="131" y="11"/>
                    <a:pt x="126" y="11"/>
                  </a:cubicBezTo>
                  <a:cubicBezTo>
                    <a:pt x="117" y="10"/>
                    <a:pt x="116" y="3"/>
                    <a:pt x="108" y="2"/>
                  </a:cubicBezTo>
                  <a:cubicBezTo>
                    <a:pt x="99" y="0"/>
                    <a:pt x="100" y="6"/>
                    <a:pt x="85" y="10"/>
                  </a:cubicBezTo>
                  <a:cubicBezTo>
                    <a:pt x="82" y="22"/>
                    <a:pt x="97" y="36"/>
                    <a:pt x="79" y="42"/>
                  </a:cubicBezTo>
                  <a:cubicBezTo>
                    <a:pt x="54" y="50"/>
                    <a:pt x="61" y="29"/>
                    <a:pt x="49" y="24"/>
                  </a:cubicBezTo>
                  <a:cubicBezTo>
                    <a:pt x="36" y="20"/>
                    <a:pt x="48" y="12"/>
                    <a:pt x="37" y="16"/>
                  </a:cubicBezTo>
                  <a:cubicBezTo>
                    <a:pt x="25" y="20"/>
                    <a:pt x="19" y="22"/>
                    <a:pt x="17" y="25"/>
                  </a:cubicBezTo>
                  <a:cubicBezTo>
                    <a:pt x="14" y="32"/>
                    <a:pt x="11" y="32"/>
                    <a:pt x="13" y="38"/>
                  </a:cubicBezTo>
                  <a:cubicBezTo>
                    <a:pt x="16" y="45"/>
                    <a:pt x="7" y="43"/>
                    <a:pt x="4" y="53"/>
                  </a:cubicBezTo>
                  <a:cubicBezTo>
                    <a:pt x="0" y="63"/>
                    <a:pt x="3" y="71"/>
                    <a:pt x="3" y="79"/>
                  </a:cubicBezTo>
                  <a:cubicBezTo>
                    <a:pt x="27" y="65"/>
                    <a:pt x="31" y="65"/>
                    <a:pt x="50" y="67"/>
                  </a:cubicBezTo>
                  <a:cubicBezTo>
                    <a:pt x="68" y="68"/>
                    <a:pt x="70" y="67"/>
                    <a:pt x="83" y="71"/>
                  </a:cubicBezTo>
                  <a:cubicBezTo>
                    <a:pt x="97" y="75"/>
                    <a:pt x="95" y="63"/>
                    <a:pt x="101" y="65"/>
                  </a:cubicBezTo>
                  <a:cubicBezTo>
                    <a:pt x="107" y="67"/>
                    <a:pt x="98" y="75"/>
                    <a:pt x="111" y="75"/>
                  </a:cubicBezTo>
                  <a:cubicBezTo>
                    <a:pt x="125" y="75"/>
                    <a:pt x="129" y="89"/>
                    <a:pt x="142" y="95"/>
                  </a:cubicBezTo>
                  <a:cubicBezTo>
                    <a:pt x="157" y="83"/>
                    <a:pt x="162" y="95"/>
                    <a:pt x="167" y="87"/>
                  </a:cubicBezTo>
                  <a:cubicBezTo>
                    <a:pt x="172" y="80"/>
                    <a:pt x="171" y="79"/>
                    <a:pt x="180" y="77"/>
                  </a:cubicBezTo>
                  <a:cubicBezTo>
                    <a:pt x="180" y="77"/>
                    <a:pt x="185" y="68"/>
                    <a:pt x="178" y="60"/>
                  </a:cubicBezTo>
                  <a:cubicBezTo>
                    <a:pt x="170" y="52"/>
                    <a:pt x="176" y="49"/>
                    <a:pt x="172" y="5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1D1B769-73D3-BF10-B511-D42D2D83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044" y="4007418"/>
              <a:ext cx="454303" cy="323818"/>
            </a:xfrm>
            <a:custGeom>
              <a:avLst/>
              <a:gdLst/>
              <a:ahLst/>
              <a:cxnLst>
                <a:cxn ang="0">
                  <a:pos x="139" y="32"/>
                </a:cxn>
                <a:cxn ang="0">
                  <a:pos x="108" y="12"/>
                </a:cxn>
                <a:cxn ang="0">
                  <a:pos x="98" y="2"/>
                </a:cxn>
                <a:cxn ang="0">
                  <a:pos x="80" y="8"/>
                </a:cxn>
                <a:cxn ang="0">
                  <a:pos x="47" y="4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7" y="48"/>
                </a:cxn>
                <a:cxn ang="0">
                  <a:pos x="42" y="58"/>
                </a:cxn>
                <a:cxn ang="0">
                  <a:pos x="44" y="80"/>
                </a:cxn>
                <a:cxn ang="0">
                  <a:pos x="62" y="97"/>
                </a:cxn>
                <a:cxn ang="0">
                  <a:pos x="98" y="89"/>
                </a:cxn>
                <a:cxn ang="0">
                  <a:pos x="117" y="89"/>
                </a:cxn>
                <a:cxn ang="0">
                  <a:pos x="117" y="68"/>
                </a:cxn>
                <a:cxn ang="0">
                  <a:pos x="141" y="49"/>
                </a:cxn>
                <a:cxn ang="0">
                  <a:pos x="139" y="32"/>
                </a:cxn>
              </a:cxnLst>
              <a:rect l="0" t="0" r="r" b="b"/>
              <a:pathLst>
                <a:path w="146" h="104">
                  <a:moveTo>
                    <a:pt x="139" y="32"/>
                  </a:moveTo>
                  <a:cubicBezTo>
                    <a:pt x="126" y="26"/>
                    <a:pt x="122" y="12"/>
                    <a:pt x="108" y="12"/>
                  </a:cubicBezTo>
                  <a:cubicBezTo>
                    <a:pt x="95" y="12"/>
                    <a:pt x="104" y="4"/>
                    <a:pt x="98" y="2"/>
                  </a:cubicBezTo>
                  <a:cubicBezTo>
                    <a:pt x="92" y="0"/>
                    <a:pt x="94" y="12"/>
                    <a:pt x="80" y="8"/>
                  </a:cubicBezTo>
                  <a:cubicBezTo>
                    <a:pt x="67" y="4"/>
                    <a:pt x="65" y="5"/>
                    <a:pt x="47" y="4"/>
                  </a:cubicBezTo>
                  <a:cubicBezTo>
                    <a:pt x="28" y="2"/>
                    <a:pt x="24" y="2"/>
                    <a:pt x="0" y="16"/>
                  </a:cubicBezTo>
                  <a:cubicBezTo>
                    <a:pt x="0" y="24"/>
                    <a:pt x="0" y="27"/>
                    <a:pt x="3" y="31"/>
                  </a:cubicBezTo>
                  <a:cubicBezTo>
                    <a:pt x="7" y="36"/>
                    <a:pt x="7" y="43"/>
                    <a:pt x="7" y="48"/>
                  </a:cubicBezTo>
                  <a:cubicBezTo>
                    <a:pt x="40" y="62"/>
                    <a:pt x="30" y="49"/>
                    <a:pt x="42" y="58"/>
                  </a:cubicBezTo>
                  <a:cubicBezTo>
                    <a:pt x="51" y="64"/>
                    <a:pt x="40" y="66"/>
                    <a:pt x="44" y="80"/>
                  </a:cubicBezTo>
                  <a:cubicBezTo>
                    <a:pt x="50" y="79"/>
                    <a:pt x="65" y="88"/>
                    <a:pt x="62" y="97"/>
                  </a:cubicBezTo>
                  <a:cubicBezTo>
                    <a:pt x="80" y="93"/>
                    <a:pt x="82" y="104"/>
                    <a:pt x="98" y="89"/>
                  </a:cubicBezTo>
                  <a:cubicBezTo>
                    <a:pt x="115" y="74"/>
                    <a:pt x="110" y="94"/>
                    <a:pt x="117" y="89"/>
                  </a:cubicBezTo>
                  <a:cubicBezTo>
                    <a:pt x="125" y="83"/>
                    <a:pt x="109" y="82"/>
                    <a:pt x="117" y="68"/>
                  </a:cubicBezTo>
                  <a:cubicBezTo>
                    <a:pt x="130" y="48"/>
                    <a:pt x="136" y="60"/>
                    <a:pt x="141" y="49"/>
                  </a:cubicBezTo>
                  <a:cubicBezTo>
                    <a:pt x="146" y="39"/>
                    <a:pt x="130" y="53"/>
                    <a:pt x="139" y="3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9B8404D8-9778-D563-5615-F30C2155D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340" y="4047895"/>
              <a:ext cx="778058" cy="584961"/>
            </a:xfrm>
            <a:custGeom>
              <a:avLst/>
              <a:gdLst/>
              <a:ahLst/>
              <a:cxnLst>
                <a:cxn ang="0">
                  <a:pos x="237" y="95"/>
                </a:cxn>
                <a:cxn ang="0">
                  <a:pos x="221" y="84"/>
                </a:cxn>
                <a:cxn ang="0">
                  <a:pos x="205" y="64"/>
                </a:cxn>
                <a:cxn ang="0">
                  <a:pos x="199" y="46"/>
                </a:cxn>
                <a:cxn ang="0">
                  <a:pos x="199" y="28"/>
                </a:cxn>
                <a:cxn ang="0">
                  <a:pos x="191" y="17"/>
                </a:cxn>
                <a:cxn ang="0">
                  <a:pos x="168" y="16"/>
                </a:cxn>
                <a:cxn ang="0">
                  <a:pos x="153" y="7"/>
                </a:cxn>
                <a:cxn ang="0">
                  <a:pos x="131" y="1"/>
                </a:cxn>
                <a:cxn ang="0">
                  <a:pos x="118" y="11"/>
                </a:cxn>
                <a:cxn ang="0">
                  <a:pos x="93" y="19"/>
                </a:cxn>
                <a:cxn ang="0">
                  <a:pos x="95" y="36"/>
                </a:cxn>
                <a:cxn ang="0">
                  <a:pos x="71" y="55"/>
                </a:cxn>
                <a:cxn ang="0">
                  <a:pos x="71" y="76"/>
                </a:cxn>
                <a:cxn ang="0">
                  <a:pos x="52" y="76"/>
                </a:cxn>
                <a:cxn ang="0">
                  <a:pos x="16" y="84"/>
                </a:cxn>
                <a:cxn ang="0">
                  <a:pos x="23" y="133"/>
                </a:cxn>
                <a:cxn ang="0">
                  <a:pos x="11" y="149"/>
                </a:cxn>
                <a:cxn ang="0">
                  <a:pos x="19" y="175"/>
                </a:cxn>
                <a:cxn ang="0">
                  <a:pos x="27" y="170"/>
                </a:cxn>
                <a:cxn ang="0">
                  <a:pos x="53" y="158"/>
                </a:cxn>
                <a:cxn ang="0">
                  <a:pos x="100" y="165"/>
                </a:cxn>
                <a:cxn ang="0">
                  <a:pos x="122" y="170"/>
                </a:cxn>
                <a:cxn ang="0">
                  <a:pos x="149" y="173"/>
                </a:cxn>
                <a:cxn ang="0">
                  <a:pos x="163" y="179"/>
                </a:cxn>
                <a:cxn ang="0">
                  <a:pos x="183" y="179"/>
                </a:cxn>
                <a:cxn ang="0">
                  <a:pos x="191" y="174"/>
                </a:cxn>
                <a:cxn ang="0">
                  <a:pos x="220" y="152"/>
                </a:cxn>
                <a:cxn ang="0">
                  <a:pos x="211" y="123"/>
                </a:cxn>
                <a:cxn ang="0">
                  <a:pos x="220" y="113"/>
                </a:cxn>
                <a:cxn ang="0">
                  <a:pos x="240" y="108"/>
                </a:cxn>
                <a:cxn ang="0">
                  <a:pos x="237" y="95"/>
                </a:cxn>
              </a:cxnLst>
              <a:rect l="0" t="0" r="r" b="b"/>
              <a:pathLst>
                <a:path w="250" h="188">
                  <a:moveTo>
                    <a:pt x="237" y="95"/>
                  </a:moveTo>
                  <a:cubicBezTo>
                    <a:pt x="237" y="85"/>
                    <a:pt x="213" y="96"/>
                    <a:pt x="221" y="84"/>
                  </a:cubicBezTo>
                  <a:cubicBezTo>
                    <a:pt x="227" y="76"/>
                    <a:pt x="209" y="82"/>
                    <a:pt x="205" y="64"/>
                  </a:cubicBezTo>
                  <a:cubicBezTo>
                    <a:pt x="203" y="50"/>
                    <a:pt x="190" y="53"/>
                    <a:pt x="199" y="46"/>
                  </a:cubicBezTo>
                  <a:cubicBezTo>
                    <a:pt x="208" y="39"/>
                    <a:pt x="194" y="40"/>
                    <a:pt x="199" y="28"/>
                  </a:cubicBezTo>
                  <a:cubicBezTo>
                    <a:pt x="204" y="16"/>
                    <a:pt x="194" y="22"/>
                    <a:pt x="191" y="17"/>
                  </a:cubicBezTo>
                  <a:cubicBezTo>
                    <a:pt x="187" y="12"/>
                    <a:pt x="181" y="9"/>
                    <a:pt x="168" y="16"/>
                  </a:cubicBezTo>
                  <a:cubicBezTo>
                    <a:pt x="155" y="23"/>
                    <a:pt x="169" y="3"/>
                    <a:pt x="153" y="7"/>
                  </a:cubicBezTo>
                  <a:cubicBezTo>
                    <a:pt x="138" y="10"/>
                    <a:pt x="148" y="0"/>
                    <a:pt x="131" y="1"/>
                  </a:cubicBezTo>
                  <a:cubicBezTo>
                    <a:pt x="122" y="3"/>
                    <a:pt x="123" y="4"/>
                    <a:pt x="118" y="11"/>
                  </a:cubicBezTo>
                  <a:cubicBezTo>
                    <a:pt x="113" y="19"/>
                    <a:pt x="108" y="7"/>
                    <a:pt x="93" y="19"/>
                  </a:cubicBezTo>
                  <a:cubicBezTo>
                    <a:pt x="84" y="40"/>
                    <a:pt x="100" y="26"/>
                    <a:pt x="95" y="36"/>
                  </a:cubicBezTo>
                  <a:cubicBezTo>
                    <a:pt x="90" y="47"/>
                    <a:pt x="84" y="35"/>
                    <a:pt x="71" y="55"/>
                  </a:cubicBezTo>
                  <a:cubicBezTo>
                    <a:pt x="63" y="69"/>
                    <a:pt x="79" y="70"/>
                    <a:pt x="71" y="76"/>
                  </a:cubicBezTo>
                  <a:cubicBezTo>
                    <a:pt x="64" y="81"/>
                    <a:pt x="69" y="61"/>
                    <a:pt x="52" y="76"/>
                  </a:cubicBezTo>
                  <a:cubicBezTo>
                    <a:pt x="36" y="91"/>
                    <a:pt x="34" y="80"/>
                    <a:pt x="16" y="84"/>
                  </a:cubicBezTo>
                  <a:cubicBezTo>
                    <a:pt x="24" y="110"/>
                    <a:pt x="33" y="129"/>
                    <a:pt x="23" y="133"/>
                  </a:cubicBezTo>
                  <a:cubicBezTo>
                    <a:pt x="13" y="137"/>
                    <a:pt x="0" y="146"/>
                    <a:pt x="11" y="149"/>
                  </a:cubicBezTo>
                  <a:cubicBezTo>
                    <a:pt x="28" y="153"/>
                    <a:pt x="12" y="165"/>
                    <a:pt x="19" y="175"/>
                  </a:cubicBezTo>
                  <a:cubicBezTo>
                    <a:pt x="19" y="175"/>
                    <a:pt x="21" y="168"/>
                    <a:pt x="27" y="170"/>
                  </a:cubicBezTo>
                  <a:cubicBezTo>
                    <a:pt x="36" y="174"/>
                    <a:pt x="23" y="162"/>
                    <a:pt x="53" y="158"/>
                  </a:cubicBezTo>
                  <a:cubicBezTo>
                    <a:pt x="83" y="155"/>
                    <a:pt x="90" y="166"/>
                    <a:pt x="100" y="165"/>
                  </a:cubicBezTo>
                  <a:cubicBezTo>
                    <a:pt x="111" y="165"/>
                    <a:pt x="103" y="171"/>
                    <a:pt x="122" y="170"/>
                  </a:cubicBezTo>
                  <a:cubicBezTo>
                    <a:pt x="153" y="170"/>
                    <a:pt x="136" y="183"/>
                    <a:pt x="149" y="173"/>
                  </a:cubicBezTo>
                  <a:cubicBezTo>
                    <a:pt x="161" y="163"/>
                    <a:pt x="155" y="184"/>
                    <a:pt x="163" y="179"/>
                  </a:cubicBezTo>
                  <a:cubicBezTo>
                    <a:pt x="169" y="176"/>
                    <a:pt x="180" y="176"/>
                    <a:pt x="183" y="179"/>
                  </a:cubicBezTo>
                  <a:cubicBezTo>
                    <a:pt x="191" y="188"/>
                    <a:pt x="191" y="186"/>
                    <a:pt x="191" y="174"/>
                  </a:cubicBezTo>
                  <a:cubicBezTo>
                    <a:pt x="191" y="161"/>
                    <a:pt x="200" y="151"/>
                    <a:pt x="220" y="152"/>
                  </a:cubicBezTo>
                  <a:cubicBezTo>
                    <a:pt x="209" y="136"/>
                    <a:pt x="224" y="135"/>
                    <a:pt x="211" y="123"/>
                  </a:cubicBezTo>
                  <a:cubicBezTo>
                    <a:pt x="206" y="118"/>
                    <a:pt x="211" y="107"/>
                    <a:pt x="220" y="113"/>
                  </a:cubicBezTo>
                  <a:cubicBezTo>
                    <a:pt x="231" y="121"/>
                    <a:pt x="234" y="113"/>
                    <a:pt x="240" y="108"/>
                  </a:cubicBezTo>
                  <a:cubicBezTo>
                    <a:pt x="250" y="100"/>
                    <a:pt x="236" y="102"/>
                    <a:pt x="237" y="9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F929C00-1CC2-C75D-4223-18D9D1848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748" y="4200664"/>
              <a:ext cx="815917" cy="678973"/>
            </a:xfrm>
            <a:custGeom>
              <a:avLst/>
              <a:gdLst/>
              <a:ahLst/>
              <a:cxnLst>
                <a:cxn ang="0">
                  <a:pos x="246" y="141"/>
                </a:cxn>
                <a:cxn ang="0">
                  <a:pos x="241" y="125"/>
                </a:cxn>
                <a:cxn ang="0">
                  <a:pos x="233" y="100"/>
                </a:cxn>
                <a:cxn ang="0">
                  <a:pos x="245" y="84"/>
                </a:cxn>
                <a:cxn ang="0">
                  <a:pos x="238" y="35"/>
                </a:cxn>
                <a:cxn ang="0">
                  <a:pos x="220" y="18"/>
                </a:cxn>
                <a:cxn ang="0">
                  <a:pos x="143" y="15"/>
                </a:cxn>
                <a:cxn ang="0">
                  <a:pos x="116" y="14"/>
                </a:cxn>
                <a:cxn ang="0">
                  <a:pos x="117" y="8"/>
                </a:cxn>
                <a:cxn ang="0">
                  <a:pos x="122" y="8"/>
                </a:cxn>
                <a:cxn ang="0">
                  <a:pos x="95" y="3"/>
                </a:cxn>
                <a:cxn ang="0">
                  <a:pos x="72" y="11"/>
                </a:cxn>
                <a:cxn ang="0">
                  <a:pos x="45" y="25"/>
                </a:cxn>
                <a:cxn ang="0">
                  <a:pos x="9" y="35"/>
                </a:cxn>
                <a:cxn ang="0">
                  <a:pos x="9" y="38"/>
                </a:cxn>
                <a:cxn ang="0">
                  <a:pos x="16" y="39"/>
                </a:cxn>
                <a:cxn ang="0">
                  <a:pos x="18" y="45"/>
                </a:cxn>
                <a:cxn ang="0">
                  <a:pos x="10" y="44"/>
                </a:cxn>
                <a:cxn ang="0">
                  <a:pos x="13" y="81"/>
                </a:cxn>
                <a:cxn ang="0">
                  <a:pos x="19" y="98"/>
                </a:cxn>
                <a:cxn ang="0">
                  <a:pos x="20" y="120"/>
                </a:cxn>
                <a:cxn ang="0">
                  <a:pos x="25" y="147"/>
                </a:cxn>
                <a:cxn ang="0">
                  <a:pos x="44" y="152"/>
                </a:cxn>
                <a:cxn ang="0">
                  <a:pos x="64" y="158"/>
                </a:cxn>
                <a:cxn ang="0">
                  <a:pos x="63" y="170"/>
                </a:cxn>
                <a:cxn ang="0">
                  <a:pos x="76" y="168"/>
                </a:cxn>
                <a:cxn ang="0">
                  <a:pos x="90" y="170"/>
                </a:cxn>
                <a:cxn ang="0">
                  <a:pos x="95" y="178"/>
                </a:cxn>
                <a:cxn ang="0">
                  <a:pos x="109" y="180"/>
                </a:cxn>
                <a:cxn ang="0">
                  <a:pos x="123" y="198"/>
                </a:cxn>
                <a:cxn ang="0">
                  <a:pos x="126" y="201"/>
                </a:cxn>
                <a:cxn ang="0">
                  <a:pos x="134" y="198"/>
                </a:cxn>
                <a:cxn ang="0">
                  <a:pos x="147" y="206"/>
                </a:cxn>
                <a:cxn ang="0">
                  <a:pos x="152" y="210"/>
                </a:cxn>
                <a:cxn ang="0">
                  <a:pos x="163" y="202"/>
                </a:cxn>
                <a:cxn ang="0">
                  <a:pos x="199" y="205"/>
                </a:cxn>
                <a:cxn ang="0">
                  <a:pos x="214" y="214"/>
                </a:cxn>
                <a:cxn ang="0">
                  <a:pos x="219" y="208"/>
                </a:cxn>
                <a:cxn ang="0">
                  <a:pos x="221" y="192"/>
                </a:cxn>
                <a:cxn ang="0">
                  <a:pos x="245" y="167"/>
                </a:cxn>
                <a:cxn ang="0">
                  <a:pos x="250" y="154"/>
                </a:cxn>
                <a:cxn ang="0">
                  <a:pos x="246" y="141"/>
                </a:cxn>
              </a:cxnLst>
              <a:rect l="0" t="0" r="r" b="b"/>
              <a:pathLst>
                <a:path w="262" h="218">
                  <a:moveTo>
                    <a:pt x="246" y="141"/>
                  </a:moveTo>
                  <a:cubicBezTo>
                    <a:pt x="235" y="130"/>
                    <a:pt x="245" y="132"/>
                    <a:pt x="241" y="125"/>
                  </a:cubicBezTo>
                  <a:cubicBezTo>
                    <a:pt x="233" y="115"/>
                    <a:pt x="250" y="104"/>
                    <a:pt x="233" y="100"/>
                  </a:cubicBezTo>
                  <a:cubicBezTo>
                    <a:pt x="222" y="97"/>
                    <a:pt x="235" y="88"/>
                    <a:pt x="245" y="84"/>
                  </a:cubicBezTo>
                  <a:cubicBezTo>
                    <a:pt x="255" y="80"/>
                    <a:pt x="246" y="61"/>
                    <a:pt x="238" y="35"/>
                  </a:cubicBezTo>
                  <a:cubicBezTo>
                    <a:pt x="241" y="26"/>
                    <a:pt x="226" y="17"/>
                    <a:pt x="220" y="18"/>
                  </a:cubicBezTo>
                  <a:cubicBezTo>
                    <a:pt x="203" y="24"/>
                    <a:pt x="173" y="21"/>
                    <a:pt x="143" y="15"/>
                  </a:cubicBezTo>
                  <a:cubicBezTo>
                    <a:pt x="134" y="21"/>
                    <a:pt x="119" y="22"/>
                    <a:pt x="116" y="14"/>
                  </a:cubicBezTo>
                  <a:cubicBezTo>
                    <a:pt x="113" y="5"/>
                    <a:pt x="111" y="3"/>
                    <a:pt x="117" y="8"/>
                  </a:cubicBezTo>
                  <a:cubicBezTo>
                    <a:pt x="124" y="13"/>
                    <a:pt x="126" y="10"/>
                    <a:pt x="122" y="8"/>
                  </a:cubicBezTo>
                  <a:cubicBezTo>
                    <a:pt x="109" y="0"/>
                    <a:pt x="111" y="0"/>
                    <a:pt x="95" y="3"/>
                  </a:cubicBezTo>
                  <a:cubicBezTo>
                    <a:pt x="71" y="7"/>
                    <a:pt x="88" y="7"/>
                    <a:pt x="72" y="11"/>
                  </a:cubicBezTo>
                  <a:cubicBezTo>
                    <a:pt x="56" y="15"/>
                    <a:pt x="70" y="20"/>
                    <a:pt x="45" y="25"/>
                  </a:cubicBezTo>
                  <a:cubicBezTo>
                    <a:pt x="24" y="29"/>
                    <a:pt x="21" y="37"/>
                    <a:pt x="9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43"/>
                    <a:pt x="13" y="37"/>
                    <a:pt x="16" y="39"/>
                  </a:cubicBezTo>
                  <a:cubicBezTo>
                    <a:pt x="19" y="41"/>
                    <a:pt x="17" y="40"/>
                    <a:pt x="18" y="45"/>
                  </a:cubicBezTo>
                  <a:cubicBezTo>
                    <a:pt x="19" y="49"/>
                    <a:pt x="16" y="45"/>
                    <a:pt x="10" y="44"/>
                  </a:cubicBezTo>
                  <a:cubicBezTo>
                    <a:pt x="18" y="67"/>
                    <a:pt x="0" y="71"/>
                    <a:pt x="13" y="81"/>
                  </a:cubicBezTo>
                  <a:cubicBezTo>
                    <a:pt x="26" y="91"/>
                    <a:pt x="14" y="90"/>
                    <a:pt x="19" y="98"/>
                  </a:cubicBezTo>
                  <a:cubicBezTo>
                    <a:pt x="28" y="111"/>
                    <a:pt x="17" y="108"/>
                    <a:pt x="20" y="120"/>
                  </a:cubicBezTo>
                  <a:cubicBezTo>
                    <a:pt x="22" y="131"/>
                    <a:pt x="34" y="121"/>
                    <a:pt x="25" y="147"/>
                  </a:cubicBezTo>
                  <a:cubicBezTo>
                    <a:pt x="38" y="139"/>
                    <a:pt x="28" y="145"/>
                    <a:pt x="44" y="152"/>
                  </a:cubicBezTo>
                  <a:cubicBezTo>
                    <a:pt x="60" y="159"/>
                    <a:pt x="60" y="153"/>
                    <a:pt x="64" y="158"/>
                  </a:cubicBezTo>
                  <a:cubicBezTo>
                    <a:pt x="67" y="162"/>
                    <a:pt x="52" y="158"/>
                    <a:pt x="63" y="170"/>
                  </a:cubicBezTo>
                  <a:cubicBezTo>
                    <a:pt x="75" y="183"/>
                    <a:pt x="79" y="172"/>
                    <a:pt x="76" y="168"/>
                  </a:cubicBezTo>
                  <a:cubicBezTo>
                    <a:pt x="72" y="163"/>
                    <a:pt x="82" y="168"/>
                    <a:pt x="90" y="170"/>
                  </a:cubicBezTo>
                  <a:cubicBezTo>
                    <a:pt x="98" y="172"/>
                    <a:pt x="90" y="173"/>
                    <a:pt x="95" y="178"/>
                  </a:cubicBezTo>
                  <a:cubicBezTo>
                    <a:pt x="101" y="183"/>
                    <a:pt x="98" y="176"/>
                    <a:pt x="109" y="180"/>
                  </a:cubicBezTo>
                  <a:cubicBezTo>
                    <a:pt x="119" y="184"/>
                    <a:pt x="121" y="191"/>
                    <a:pt x="123" y="198"/>
                  </a:cubicBezTo>
                  <a:cubicBezTo>
                    <a:pt x="125" y="199"/>
                    <a:pt x="126" y="198"/>
                    <a:pt x="126" y="201"/>
                  </a:cubicBezTo>
                  <a:cubicBezTo>
                    <a:pt x="126" y="204"/>
                    <a:pt x="129" y="204"/>
                    <a:pt x="134" y="198"/>
                  </a:cubicBezTo>
                  <a:cubicBezTo>
                    <a:pt x="138" y="192"/>
                    <a:pt x="149" y="198"/>
                    <a:pt x="147" y="206"/>
                  </a:cubicBezTo>
                  <a:cubicBezTo>
                    <a:pt x="145" y="211"/>
                    <a:pt x="149" y="207"/>
                    <a:pt x="152" y="210"/>
                  </a:cubicBezTo>
                  <a:cubicBezTo>
                    <a:pt x="155" y="212"/>
                    <a:pt x="157" y="201"/>
                    <a:pt x="163" y="202"/>
                  </a:cubicBezTo>
                  <a:cubicBezTo>
                    <a:pt x="167" y="202"/>
                    <a:pt x="185" y="200"/>
                    <a:pt x="199" y="205"/>
                  </a:cubicBezTo>
                  <a:cubicBezTo>
                    <a:pt x="203" y="206"/>
                    <a:pt x="197" y="209"/>
                    <a:pt x="214" y="214"/>
                  </a:cubicBezTo>
                  <a:cubicBezTo>
                    <a:pt x="230" y="218"/>
                    <a:pt x="216" y="213"/>
                    <a:pt x="219" y="208"/>
                  </a:cubicBezTo>
                  <a:cubicBezTo>
                    <a:pt x="222" y="203"/>
                    <a:pt x="214" y="200"/>
                    <a:pt x="221" y="192"/>
                  </a:cubicBezTo>
                  <a:cubicBezTo>
                    <a:pt x="228" y="183"/>
                    <a:pt x="238" y="168"/>
                    <a:pt x="245" y="167"/>
                  </a:cubicBezTo>
                  <a:cubicBezTo>
                    <a:pt x="257" y="164"/>
                    <a:pt x="254" y="159"/>
                    <a:pt x="250" y="154"/>
                  </a:cubicBezTo>
                  <a:cubicBezTo>
                    <a:pt x="245" y="148"/>
                    <a:pt x="262" y="158"/>
                    <a:pt x="246" y="14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9BC23279-AFF8-7A21-5645-D1A8D929D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901" y="4639384"/>
              <a:ext cx="1026097" cy="971453"/>
            </a:xfrm>
            <a:custGeom>
              <a:avLst/>
              <a:gdLst/>
              <a:ahLst/>
              <a:cxnLst>
                <a:cxn ang="0">
                  <a:pos x="295" y="130"/>
                </a:cxn>
                <a:cxn ang="0">
                  <a:pos x="284" y="147"/>
                </a:cxn>
                <a:cxn ang="0">
                  <a:pos x="271" y="173"/>
                </a:cxn>
                <a:cxn ang="0">
                  <a:pos x="284" y="166"/>
                </a:cxn>
                <a:cxn ang="0">
                  <a:pos x="294" y="185"/>
                </a:cxn>
                <a:cxn ang="0">
                  <a:pos x="290" y="219"/>
                </a:cxn>
                <a:cxn ang="0">
                  <a:pos x="311" y="246"/>
                </a:cxn>
                <a:cxn ang="0">
                  <a:pos x="288" y="274"/>
                </a:cxn>
                <a:cxn ang="0">
                  <a:pos x="255" y="279"/>
                </a:cxn>
                <a:cxn ang="0">
                  <a:pos x="229" y="272"/>
                </a:cxn>
                <a:cxn ang="0">
                  <a:pos x="199" y="285"/>
                </a:cxn>
                <a:cxn ang="0">
                  <a:pos x="185" y="308"/>
                </a:cxn>
                <a:cxn ang="0">
                  <a:pos x="158" y="299"/>
                </a:cxn>
                <a:cxn ang="0">
                  <a:pos x="120" y="295"/>
                </a:cxn>
                <a:cxn ang="0">
                  <a:pos x="88" y="280"/>
                </a:cxn>
                <a:cxn ang="0">
                  <a:pos x="89" y="247"/>
                </a:cxn>
                <a:cxn ang="0">
                  <a:pos x="92" y="226"/>
                </a:cxn>
                <a:cxn ang="0">
                  <a:pos x="96" y="199"/>
                </a:cxn>
                <a:cxn ang="0">
                  <a:pos x="95" y="195"/>
                </a:cxn>
                <a:cxn ang="0">
                  <a:pos x="93" y="174"/>
                </a:cxn>
                <a:cxn ang="0">
                  <a:pos x="71" y="149"/>
                </a:cxn>
                <a:cxn ang="0">
                  <a:pos x="65" y="138"/>
                </a:cxn>
                <a:cxn ang="0">
                  <a:pos x="55" y="129"/>
                </a:cxn>
                <a:cxn ang="0">
                  <a:pos x="35" y="121"/>
                </a:cxn>
                <a:cxn ang="0">
                  <a:pos x="8" y="111"/>
                </a:cxn>
                <a:cxn ang="0">
                  <a:pos x="8" y="103"/>
                </a:cxn>
                <a:cxn ang="0">
                  <a:pos x="4" y="97"/>
                </a:cxn>
                <a:cxn ang="0">
                  <a:pos x="25" y="86"/>
                </a:cxn>
                <a:cxn ang="0">
                  <a:pos x="42" y="80"/>
                </a:cxn>
                <a:cxn ang="0">
                  <a:pos x="63" y="88"/>
                </a:cxn>
                <a:cxn ang="0">
                  <a:pos x="75" y="86"/>
                </a:cxn>
                <a:cxn ang="0">
                  <a:pos x="84" y="80"/>
                </a:cxn>
                <a:cxn ang="0">
                  <a:pos x="75" y="52"/>
                </a:cxn>
                <a:cxn ang="0">
                  <a:pos x="94" y="63"/>
                </a:cxn>
                <a:cxn ang="0">
                  <a:pos x="128" y="59"/>
                </a:cxn>
                <a:cxn ang="0">
                  <a:pos x="157" y="35"/>
                </a:cxn>
                <a:cxn ang="0">
                  <a:pos x="161" y="25"/>
                </a:cxn>
                <a:cxn ang="0">
                  <a:pos x="184" y="0"/>
                </a:cxn>
                <a:cxn ang="0">
                  <a:pos x="212" y="24"/>
                </a:cxn>
                <a:cxn ang="0">
                  <a:pos x="242" y="34"/>
                </a:cxn>
                <a:cxn ang="0">
                  <a:pos x="265" y="57"/>
                </a:cxn>
                <a:cxn ang="0">
                  <a:pos x="290" y="68"/>
                </a:cxn>
                <a:cxn ang="0">
                  <a:pos x="322" y="76"/>
                </a:cxn>
              </a:cxnLst>
              <a:rect l="0" t="0" r="r" b="b"/>
              <a:pathLst>
                <a:path w="330" h="312">
                  <a:moveTo>
                    <a:pt x="308" y="126"/>
                  </a:moveTo>
                  <a:cubicBezTo>
                    <a:pt x="301" y="133"/>
                    <a:pt x="299" y="127"/>
                    <a:pt x="295" y="130"/>
                  </a:cubicBezTo>
                  <a:cubicBezTo>
                    <a:pt x="291" y="134"/>
                    <a:pt x="299" y="134"/>
                    <a:pt x="292" y="138"/>
                  </a:cubicBezTo>
                  <a:cubicBezTo>
                    <a:pt x="285" y="141"/>
                    <a:pt x="293" y="144"/>
                    <a:pt x="284" y="147"/>
                  </a:cubicBezTo>
                  <a:cubicBezTo>
                    <a:pt x="277" y="150"/>
                    <a:pt x="286" y="154"/>
                    <a:pt x="276" y="159"/>
                  </a:cubicBezTo>
                  <a:cubicBezTo>
                    <a:pt x="269" y="163"/>
                    <a:pt x="277" y="169"/>
                    <a:pt x="271" y="173"/>
                  </a:cubicBezTo>
                  <a:cubicBezTo>
                    <a:pt x="266" y="177"/>
                    <a:pt x="269" y="180"/>
                    <a:pt x="275" y="177"/>
                  </a:cubicBezTo>
                  <a:cubicBezTo>
                    <a:pt x="280" y="174"/>
                    <a:pt x="274" y="168"/>
                    <a:pt x="284" y="166"/>
                  </a:cubicBezTo>
                  <a:cubicBezTo>
                    <a:pt x="293" y="165"/>
                    <a:pt x="289" y="175"/>
                    <a:pt x="288" y="177"/>
                  </a:cubicBezTo>
                  <a:cubicBezTo>
                    <a:pt x="287" y="179"/>
                    <a:pt x="293" y="176"/>
                    <a:pt x="294" y="185"/>
                  </a:cubicBezTo>
                  <a:cubicBezTo>
                    <a:pt x="285" y="198"/>
                    <a:pt x="304" y="199"/>
                    <a:pt x="298" y="206"/>
                  </a:cubicBezTo>
                  <a:cubicBezTo>
                    <a:pt x="292" y="213"/>
                    <a:pt x="278" y="210"/>
                    <a:pt x="290" y="219"/>
                  </a:cubicBezTo>
                  <a:cubicBezTo>
                    <a:pt x="306" y="229"/>
                    <a:pt x="288" y="229"/>
                    <a:pt x="293" y="240"/>
                  </a:cubicBezTo>
                  <a:cubicBezTo>
                    <a:pt x="297" y="251"/>
                    <a:pt x="309" y="243"/>
                    <a:pt x="311" y="246"/>
                  </a:cubicBezTo>
                  <a:cubicBezTo>
                    <a:pt x="314" y="249"/>
                    <a:pt x="306" y="257"/>
                    <a:pt x="307" y="261"/>
                  </a:cubicBezTo>
                  <a:cubicBezTo>
                    <a:pt x="301" y="265"/>
                    <a:pt x="287" y="271"/>
                    <a:pt x="288" y="274"/>
                  </a:cubicBezTo>
                  <a:cubicBezTo>
                    <a:pt x="289" y="281"/>
                    <a:pt x="269" y="285"/>
                    <a:pt x="265" y="282"/>
                  </a:cubicBezTo>
                  <a:cubicBezTo>
                    <a:pt x="260" y="276"/>
                    <a:pt x="259" y="285"/>
                    <a:pt x="255" y="279"/>
                  </a:cubicBezTo>
                  <a:cubicBezTo>
                    <a:pt x="251" y="273"/>
                    <a:pt x="250" y="272"/>
                    <a:pt x="241" y="274"/>
                  </a:cubicBezTo>
                  <a:cubicBezTo>
                    <a:pt x="232" y="276"/>
                    <a:pt x="239" y="272"/>
                    <a:pt x="229" y="272"/>
                  </a:cubicBezTo>
                  <a:cubicBezTo>
                    <a:pt x="219" y="272"/>
                    <a:pt x="229" y="260"/>
                    <a:pt x="213" y="273"/>
                  </a:cubicBezTo>
                  <a:cubicBezTo>
                    <a:pt x="207" y="278"/>
                    <a:pt x="199" y="276"/>
                    <a:pt x="199" y="285"/>
                  </a:cubicBezTo>
                  <a:cubicBezTo>
                    <a:pt x="200" y="295"/>
                    <a:pt x="197" y="291"/>
                    <a:pt x="199" y="305"/>
                  </a:cubicBezTo>
                  <a:cubicBezTo>
                    <a:pt x="186" y="304"/>
                    <a:pt x="193" y="312"/>
                    <a:pt x="185" y="308"/>
                  </a:cubicBezTo>
                  <a:cubicBezTo>
                    <a:pt x="177" y="304"/>
                    <a:pt x="179" y="312"/>
                    <a:pt x="165" y="303"/>
                  </a:cubicBezTo>
                  <a:cubicBezTo>
                    <a:pt x="165" y="301"/>
                    <a:pt x="163" y="297"/>
                    <a:pt x="158" y="299"/>
                  </a:cubicBezTo>
                  <a:cubicBezTo>
                    <a:pt x="132" y="283"/>
                    <a:pt x="144" y="298"/>
                    <a:pt x="135" y="296"/>
                  </a:cubicBezTo>
                  <a:cubicBezTo>
                    <a:pt x="124" y="293"/>
                    <a:pt x="124" y="299"/>
                    <a:pt x="120" y="295"/>
                  </a:cubicBezTo>
                  <a:cubicBezTo>
                    <a:pt x="115" y="289"/>
                    <a:pt x="109" y="296"/>
                    <a:pt x="106" y="291"/>
                  </a:cubicBezTo>
                  <a:cubicBezTo>
                    <a:pt x="102" y="282"/>
                    <a:pt x="87" y="287"/>
                    <a:pt x="88" y="280"/>
                  </a:cubicBezTo>
                  <a:cubicBezTo>
                    <a:pt x="89" y="274"/>
                    <a:pt x="83" y="278"/>
                    <a:pt x="79" y="273"/>
                  </a:cubicBezTo>
                  <a:cubicBezTo>
                    <a:pt x="84" y="271"/>
                    <a:pt x="88" y="267"/>
                    <a:pt x="89" y="247"/>
                  </a:cubicBezTo>
                  <a:cubicBezTo>
                    <a:pt x="91" y="228"/>
                    <a:pt x="92" y="231"/>
                    <a:pt x="94" y="229"/>
                  </a:cubicBezTo>
                  <a:cubicBezTo>
                    <a:pt x="96" y="228"/>
                    <a:pt x="94" y="224"/>
                    <a:pt x="92" y="226"/>
                  </a:cubicBezTo>
                  <a:cubicBezTo>
                    <a:pt x="90" y="228"/>
                    <a:pt x="90" y="227"/>
                    <a:pt x="92" y="217"/>
                  </a:cubicBezTo>
                  <a:cubicBezTo>
                    <a:pt x="93" y="206"/>
                    <a:pt x="96" y="199"/>
                    <a:pt x="96" y="199"/>
                  </a:cubicBezTo>
                  <a:cubicBezTo>
                    <a:pt x="103" y="201"/>
                    <a:pt x="106" y="219"/>
                    <a:pt x="105" y="212"/>
                  </a:cubicBezTo>
                  <a:cubicBezTo>
                    <a:pt x="104" y="205"/>
                    <a:pt x="106" y="201"/>
                    <a:pt x="95" y="195"/>
                  </a:cubicBezTo>
                  <a:cubicBezTo>
                    <a:pt x="84" y="189"/>
                    <a:pt x="93" y="194"/>
                    <a:pt x="95" y="186"/>
                  </a:cubicBezTo>
                  <a:cubicBezTo>
                    <a:pt x="97" y="175"/>
                    <a:pt x="90" y="179"/>
                    <a:pt x="93" y="174"/>
                  </a:cubicBezTo>
                  <a:cubicBezTo>
                    <a:pt x="95" y="170"/>
                    <a:pt x="92" y="174"/>
                    <a:pt x="83" y="168"/>
                  </a:cubicBezTo>
                  <a:cubicBezTo>
                    <a:pt x="74" y="163"/>
                    <a:pt x="66" y="153"/>
                    <a:pt x="71" y="149"/>
                  </a:cubicBezTo>
                  <a:cubicBezTo>
                    <a:pt x="73" y="147"/>
                    <a:pt x="74" y="144"/>
                    <a:pt x="69" y="143"/>
                  </a:cubicBezTo>
                  <a:cubicBezTo>
                    <a:pt x="63" y="143"/>
                    <a:pt x="74" y="137"/>
                    <a:pt x="65" y="138"/>
                  </a:cubicBezTo>
                  <a:cubicBezTo>
                    <a:pt x="56" y="138"/>
                    <a:pt x="59" y="135"/>
                    <a:pt x="61" y="132"/>
                  </a:cubicBezTo>
                  <a:cubicBezTo>
                    <a:pt x="63" y="129"/>
                    <a:pt x="60" y="128"/>
                    <a:pt x="55" y="129"/>
                  </a:cubicBezTo>
                  <a:cubicBezTo>
                    <a:pt x="46" y="131"/>
                    <a:pt x="54" y="124"/>
                    <a:pt x="48" y="126"/>
                  </a:cubicBezTo>
                  <a:cubicBezTo>
                    <a:pt x="42" y="127"/>
                    <a:pt x="42" y="123"/>
                    <a:pt x="35" y="121"/>
                  </a:cubicBezTo>
                  <a:cubicBezTo>
                    <a:pt x="28" y="118"/>
                    <a:pt x="22" y="116"/>
                    <a:pt x="18" y="118"/>
                  </a:cubicBezTo>
                  <a:cubicBezTo>
                    <a:pt x="11" y="121"/>
                    <a:pt x="16" y="116"/>
                    <a:pt x="8" y="111"/>
                  </a:cubicBezTo>
                  <a:cubicBezTo>
                    <a:pt x="0" y="107"/>
                    <a:pt x="18" y="109"/>
                    <a:pt x="16" y="106"/>
                  </a:cubicBezTo>
                  <a:cubicBezTo>
                    <a:pt x="14" y="102"/>
                    <a:pt x="9" y="106"/>
                    <a:pt x="8" y="103"/>
                  </a:cubicBezTo>
                  <a:cubicBezTo>
                    <a:pt x="8" y="100"/>
                    <a:pt x="17" y="100"/>
                    <a:pt x="13" y="99"/>
                  </a:cubicBezTo>
                  <a:cubicBezTo>
                    <a:pt x="9" y="97"/>
                    <a:pt x="5" y="101"/>
                    <a:pt x="4" y="97"/>
                  </a:cubicBezTo>
                  <a:cubicBezTo>
                    <a:pt x="3" y="94"/>
                    <a:pt x="6" y="89"/>
                    <a:pt x="16" y="88"/>
                  </a:cubicBezTo>
                  <a:cubicBezTo>
                    <a:pt x="26" y="87"/>
                    <a:pt x="20" y="83"/>
                    <a:pt x="25" y="86"/>
                  </a:cubicBezTo>
                  <a:cubicBezTo>
                    <a:pt x="31" y="89"/>
                    <a:pt x="35" y="87"/>
                    <a:pt x="34" y="84"/>
                  </a:cubicBezTo>
                  <a:cubicBezTo>
                    <a:pt x="33" y="79"/>
                    <a:pt x="37" y="84"/>
                    <a:pt x="42" y="80"/>
                  </a:cubicBezTo>
                  <a:cubicBezTo>
                    <a:pt x="48" y="76"/>
                    <a:pt x="50" y="87"/>
                    <a:pt x="53" y="91"/>
                  </a:cubicBezTo>
                  <a:cubicBezTo>
                    <a:pt x="56" y="95"/>
                    <a:pt x="59" y="90"/>
                    <a:pt x="63" y="88"/>
                  </a:cubicBezTo>
                  <a:cubicBezTo>
                    <a:pt x="69" y="84"/>
                    <a:pt x="64" y="91"/>
                    <a:pt x="70" y="89"/>
                  </a:cubicBezTo>
                  <a:cubicBezTo>
                    <a:pt x="76" y="88"/>
                    <a:pt x="72" y="86"/>
                    <a:pt x="75" y="86"/>
                  </a:cubicBezTo>
                  <a:cubicBezTo>
                    <a:pt x="78" y="86"/>
                    <a:pt x="75" y="91"/>
                    <a:pt x="83" y="90"/>
                  </a:cubicBezTo>
                  <a:cubicBezTo>
                    <a:pt x="91" y="89"/>
                    <a:pt x="81" y="87"/>
                    <a:pt x="84" y="80"/>
                  </a:cubicBezTo>
                  <a:cubicBezTo>
                    <a:pt x="85" y="76"/>
                    <a:pt x="82" y="64"/>
                    <a:pt x="78" y="63"/>
                  </a:cubicBezTo>
                  <a:cubicBezTo>
                    <a:pt x="73" y="60"/>
                    <a:pt x="79" y="57"/>
                    <a:pt x="75" y="52"/>
                  </a:cubicBezTo>
                  <a:cubicBezTo>
                    <a:pt x="72" y="47"/>
                    <a:pt x="79" y="53"/>
                    <a:pt x="87" y="51"/>
                  </a:cubicBezTo>
                  <a:cubicBezTo>
                    <a:pt x="94" y="48"/>
                    <a:pt x="89" y="64"/>
                    <a:pt x="94" y="63"/>
                  </a:cubicBezTo>
                  <a:cubicBezTo>
                    <a:pt x="107" y="60"/>
                    <a:pt x="114" y="68"/>
                    <a:pt x="120" y="64"/>
                  </a:cubicBezTo>
                  <a:cubicBezTo>
                    <a:pt x="126" y="61"/>
                    <a:pt x="132" y="60"/>
                    <a:pt x="128" y="59"/>
                  </a:cubicBezTo>
                  <a:cubicBezTo>
                    <a:pt x="124" y="58"/>
                    <a:pt x="117" y="53"/>
                    <a:pt x="135" y="46"/>
                  </a:cubicBezTo>
                  <a:cubicBezTo>
                    <a:pt x="152" y="38"/>
                    <a:pt x="156" y="39"/>
                    <a:pt x="157" y="35"/>
                  </a:cubicBezTo>
                  <a:cubicBezTo>
                    <a:pt x="159" y="32"/>
                    <a:pt x="164" y="34"/>
                    <a:pt x="161" y="30"/>
                  </a:cubicBezTo>
                  <a:cubicBezTo>
                    <a:pt x="158" y="26"/>
                    <a:pt x="163" y="28"/>
                    <a:pt x="161" y="25"/>
                  </a:cubicBezTo>
                  <a:cubicBezTo>
                    <a:pt x="159" y="22"/>
                    <a:pt x="161" y="20"/>
                    <a:pt x="160" y="13"/>
                  </a:cubicBezTo>
                  <a:cubicBezTo>
                    <a:pt x="159" y="5"/>
                    <a:pt x="166" y="3"/>
                    <a:pt x="184" y="0"/>
                  </a:cubicBezTo>
                  <a:cubicBezTo>
                    <a:pt x="191" y="23"/>
                    <a:pt x="198" y="6"/>
                    <a:pt x="202" y="17"/>
                  </a:cubicBezTo>
                  <a:cubicBezTo>
                    <a:pt x="205" y="26"/>
                    <a:pt x="209" y="18"/>
                    <a:pt x="212" y="24"/>
                  </a:cubicBezTo>
                  <a:cubicBezTo>
                    <a:pt x="214" y="29"/>
                    <a:pt x="224" y="25"/>
                    <a:pt x="226" y="36"/>
                  </a:cubicBezTo>
                  <a:cubicBezTo>
                    <a:pt x="228" y="52"/>
                    <a:pt x="236" y="32"/>
                    <a:pt x="242" y="34"/>
                  </a:cubicBezTo>
                  <a:cubicBezTo>
                    <a:pt x="245" y="36"/>
                    <a:pt x="236" y="44"/>
                    <a:pt x="247" y="48"/>
                  </a:cubicBezTo>
                  <a:cubicBezTo>
                    <a:pt x="256" y="51"/>
                    <a:pt x="254" y="61"/>
                    <a:pt x="265" y="57"/>
                  </a:cubicBezTo>
                  <a:cubicBezTo>
                    <a:pt x="271" y="60"/>
                    <a:pt x="275" y="59"/>
                    <a:pt x="279" y="58"/>
                  </a:cubicBezTo>
                  <a:cubicBezTo>
                    <a:pt x="288" y="61"/>
                    <a:pt x="285" y="68"/>
                    <a:pt x="290" y="68"/>
                  </a:cubicBezTo>
                  <a:cubicBezTo>
                    <a:pt x="296" y="67"/>
                    <a:pt x="292" y="73"/>
                    <a:pt x="300" y="71"/>
                  </a:cubicBezTo>
                  <a:cubicBezTo>
                    <a:pt x="309" y="69"/>
                    <a:pt x="314" y="73"/>
                    <a:pt x="322" y="76"/>
                  </a:cubicBezTo>
                  <a:cubicBezTo>
                    <a:pt x="330" y="80"/>
                    <a:pt x="307" y="85"/>
                    <a:pt x="308" y="12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E80172F-FB34-93FB-8882-16E54B8D8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48" y="5617366"/>
              <a:ext cx="298952" cy="557541"/>
            </a:xfrm>
            <a:custGeom>
              <a:avLst/>
              <a:gdLst/>
              <a:ahLst/>
              <a:cxnLst>
                <a:cxn ang="0">
                  <a:pos x="83" y="18"/>
                </a:cxn>
                <a:cxn ang="0">
                  <a:pos x="71" y="8"/>
                </a:cxn>
                <a:cxn ang="0">
                  <a:pos x="53" y="11"/>
                </a:cxn>
                <a:cxn ang="0">
                  <a:pos x="38" y="12"/>
                </a:cxn>
                <a:cxn ang="0">
                  <a:pos x="40" y="2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27" y="35"/>
                </a:cxn>
                <a:cxn ang="0">
                  <a:pos x="22" y="67"/>
                </a:cxn>
                <a:cxn ang="0">
                  <a:pos x="17" y="85"/>
                </a:cxn>
                <a:cxn ang="0">
                  <a:pos x="9" y="98"/>
                </a:cxn>
                <a:cxn ang="0">
                  <a:pos x="9" y="118"/>
                </a:cxn>
                <a:cxn ang="0">
                  <a:pos x="13" y="122"/>
                </a:cxn>
                <a:cxn ang="0">
                  <a:pos x="15" y="127"/>
                </a:cxn>
                <a:cxn ang="0">
                  <a:pos x="23" y="137"/>
                </a:cxn>
                <a:cxn ang="0">
                  <a:pos x="21" y="167"/>
                </a:cxn>
                <a:cxn ang="0">
                  <a:pos x="21" y="175"/>
                </a:cxn>
                <a:cxn ang="0">
                  <a:pos x="39" y="174"/>
                </a:cxn>
                <a:cxn ang="0">
                  <a:pos x="58" y="169"/>
                </a:cxn>
                <a:cxn ang="0">
                  <a:pos x="63" y="142"/>
                </a:cxn>
                <a:cxn ang="0">
                  <a:pos x="65" y="134"/>
                </a:cxn>
                <a:cxn ang="0">
                  <a:pos x="65" y="113"/>
                </a:cxn>
                <a:cxn ang="0">
                  <a:pos x="61" y="99"/>
                </a:cxn>
                <a:cxn ang="0">
                  <a:pos x="61" y="85"/>
                </a:cxn>
                <a:cxn ang="0">
                  <a:pos x="68" y="73"/>
                </a:cxn>
                <a:cxn ang="0">
                  <a:pos x="72" y="45"/>
                </a:cxn>
                <a:cxn ang="0">
                  <a:pos x="83" y="18"/>
                </a:cxn>
              </a:cxnLst>
              <a:rect l="0" t="0" r="r" b="b"/>
              <a:pathLst>
                <a:path w="96" h="179">
                  <a:moveTo>
                    <a:pt x="83" y="18"/>
                  </a:moveTo>
                  <a:cubicBezTo>
                    <a:pt x="73" y="16"/>
                    <a:pt x="86" y="9"/>
                    <a:pt x="71" y="8"/>
                  </a:cubicBezTo>
                  <a:cubicBezTo>
                    <a:pt x="56" y="6"/>
                    <a:pt x="64" y="16"/>
                    <a:pt x="53" y="11"/>
                  </a:cubicBezTo>
                  <a:cubicBezTo>
                    <a:pt x="42" y="5"/>
                    <a:pt x="42" y="15"/>
                    <a:pt x="38" y="12"/>
                  </a:cubicBezTo>
                  <a:cubicBezTo>
                    <a:pt x="34" y="9"/>
                    <a:pt x="44" y="5"/>
                    <a:pt x="40" y="2"/>
                  </a:cubicBezTo>
                  <a:cubicBezTo>
                    <a:pt x="36" y="0"/>
                    <a:pt x="35" y="0"/>
                    <a:pt x="23" y="11"/>
                  </a:cubicBezTo>
                  <a:cubicBezTo>
                    <a:pt x="20" y="17"/>
                    <a:pt x="25" y="17"/>
                    <a:pt x="23" y="20"/>
                  </a:cubicBezTo>
                  <a:cubicBezTo>
                    <a:pt x="22" y="23"/>
                    <a:pt x="23" y="28"/>
                    <a:pt x="27" y="35"/>
                  </a:cubicBezTo>
                  <a:cubicBezTo>
                    <a:pt x="31" y="43"/>
                    <a:pt x="21" y="62"/>
                    <a:pt x="22" y="67"/>
                  </a:cubicBezTo>
                  <a:cubicBezTo>
                    <a:pt x="23" y="72"/>
                    <a:pt x="21" y="70"/>
                    <a:pt x="17" y="85"/>
                  </a:cubicBezTo>
                  <a:cubicBezTo>
                    <a:pt x="12" y="99"/>
                    <a:pt x="7" y="92"/>
                    <a:pt x="9" y="98"/>
                  </a:cubicBezTo>
                  <a:cubicBezTo>
                    <a:pt x="11" y="104"/>
                    <a:pt x="0" y="119"/>
                    <a:pt x="9" y="118"/>
                  </a:cubicBezTo>
                  <a:cubicBezTo>
                    <a:pt x="19" y="118"/>
                    <a:pt x="11" y="120"/>
                    <a:pt x="13" y="122"/>
                  </a:cubicBezTo>
                  <a:cubicBezTo>
                    <a:pt x="14" y="125"/>
                    <a:pt x="11" y="130"/>
                    <a:pt x="15" y="127"/>
                  </a:cubicBezTo>
                  <a:cubicBezTo>
                    <a:pt x="18" y="125"/>
                    <a:pt x="26" y="126"/>
                    <a:pt x="23" y="137"/>
                  </a:cubicBezTo>
                  <a:cubicBezTo>
                    <a:pt x="19" y="148"/>
                    <a:pt x="27" y="142"/>
                    <a:pt x="21" y="167"/>
                  </a:cubicBezTo>
                  <a:cubicBezTo>
                    <a:pt x="19" y="176"/>
                    <a:pt x="19" y="177"/>
                    <a:pt x="21" y="175"/>
                  </a:cubicBezTo>
                  <a:cubicBezTo>
                    <a:pt x="24" y="172"/>
                    <a:pt x="26" y="170"/>
                    <a:pt x="39" y="174"/>
                  </a:cubicBezTo>
                  <a:cubicBezTo>
                    <a:pt x="52" y="179"/>
                    <a:pt x="47" y="174"/>
                    <a:pt x="58" y="169"/>
                  </a:cubicBezTo>
                  <a:cubicBezTo>
                    <a:pt x="56" y="164"/>
                    <a:pt x="54" y="150"/>
                    <a:pt x="63" y="142"/>
                  </a:cubicBezTo>
                  <a:cubicBezTo>
                    <a:pt x="72" y="135"/>
                    <a:pt x="69" y="135"/>
                    <a:pt x="65" y="134"/>
                  </a:cubicBezTo>
                  <a:cubicBezTo>
                    <a:pt x="60" y="133"/>
                    <a:pt x="55" y="127"/>
                    <a:pt x="65" y="113"/>
                  </a:cubicBezTo>
                  <a:cubicBezTo>
                    <a:pt x="75" y="100"/>
                    <a:pt x="63" y="109"/>
                    <a:pt x="61" y="99"/>
                  </a:cubicBezTo>
                  <a:cubicBezTo>
                    <a:pt x="59" y="88"/>
                    <a:pt x="50" y="86"/>
                    <a:pt x="61" y="85"/>
                  </a:cubicBezTo>
                  <a:cubicBezTo>
                    <a:pt x="71" y="84"/>
                    <a:pt x="72" y="81"/>
                    <a:pt x="68" y="73"/>
                  </a:cubicBezTo>
                  <a:cubicBezTo>
                    <a:pt x="65" y="65"/>
                    <a:pt x="74" y="65"/>
                    <a:pt x="72" y="45"/>
                  </a:cubicBezTo>
                  <a:cubicBezTo>
                    <a:pt x="71" y="37"/>
                    <a:pt x="96" y="20"/>
                    <a:pt x="83" y="1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293C2029-69BA-B662-8E6C-78C3F4E76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25" y="5527272"/>
              <a:ext cx="84855" cy="180189"/>
            </a:xfrm>
            <a:custGeom>
              <a:avLst/>
              <a:gdLst/>
              <a:ahLst/>
              <a:cxnLst>
                <a:cxn ang="0">
                  <a:pos x="23" y="11"/>
                </a:cxn>
                <a:cxn ang="0">
                  <a:pos x="23" y="2"/>
                </a:cxn>
                <a:cxn ang="0">
                  <a:pos x="18" y="12"/>
                </a:cxn>
                <a:cxn ang="0">
                  <a:pos x="6" y="17"/>
                </a:cxn>
                <a:cxn ang="0">
                  <a:pos x="4" y="39"/>
                </a:cxn>
                <a:cxn ang="0">
                  <a:pos x="5" y="43"/>
                </a:cxn>
                <a:cxn ang="0">
                  <a:pos x="7" y="46"/>
                </a:cxn>
                <a:cxn ang="0">
                  <a:pos x="8" y="52"/>
                </a:cxn>
                <a:cxn ang="0">
                  <a:pos x="16" y="58"/>
                </a:cxn>
                <a:cxn ang="0">
                  <a:pos x="19" y="52"/>
                </a:cxn>
                <a:cxn ang="0">
                  <a:pos x="22" y="40"/>
                </a:cxn>
                <a:cxn ang="0">
                  <a:pos x="26" y="25"/>
                </a:cxn>
                <a:cxn ang="0">
                  <a:pos x="23" y="11"/>
                </a:cxn>
              </a:cxnLst>
              <a:rect l="0" t="0" r="r" b="b"/>
              <a:pathLst>
                <a:path w="27" h="58">
                  <a:moveTo>
                    <a:pt x="23" y="11"/>
                  </a:moveTo>
                  <a:cubicBezTo>
                    <a:pt x="24" y="7"/>
                    <a:pt x="25" y="3"/>
                    <a:pt x="23" y="2"/>
                  </a:cubicBezTo>
                  <a:cubicBezTo>
                    <a:pt x="18" y="0"/>
                    <a:pt x="23" y="14"/>
                    <a:pt x="18" y="12"/>
                  </a:cubicBezTo>
                  <a:cubicBezTo>
                    <a:pt x="11" y="9"/>
                    <a:pt x="9" y="18"/>
                    <a:pt x="6" y="17"/>
                  </a:cubicBezTo>
                  <a:cubicBezTo>
                    <a:pt x="2" y="16"/>
                    <a:pt x="0" y="40"/>
                    <a:pt x="4" y="39"/>
                  </a:cubicBezTo>
                  <a:cubicBezTo>
                    <a:pt x="8" y="39"/>
                    <a:pt x="7" y="41"/>
                    <a:pt x="5" y="43"/>
                  </a:cubicBezTo>
                  <a:cubicBezTo>
                    <a:pt x="3" y="45"/>
                    <a:pt x="4" y="45"/>
                    <a:pt x="7" y="46"/>
                  </a:cubicBezTo>
                  <a:cubicBezTo>
                    <a:pt x="13" y="47"/>
                    <a:pt x="3" y="49"/>
                    <a:pt x="8" y="52"/>
                  </a:cubicBezTo>
                  <a:cubicBezTo>
                    <a:pt x="17" y="56"/>
                    <a:pt x="13" y="58"/>
                    <a:pt x="16" y="58"/>
                  </a:cubicBezTo>
                  <a:cubicBezTo>
                    <a:pt x="20" y="58"/>
                    <a:pt x="16" y="53"/>
                    <a:pt x="19" y="52"/>
                  </a:cubicBezTo>
                  <a:cubicBezTo>
                    <a:pt x="22" y="50"/>
                    <a:pt x="22" y="46"/>
                    <a:pt x="22" y="40"/>
                  </a:cubicBezTo>
                  <a:cubicBezTo>
                    <a:pt x="22" y="34"/>
                    <a:pt x="27" y="37"/>
                    <a:pt x="26" y="25"/>
                  </a:cubicBezTo>
                  <a:cubicBezTo>
                    <a:pt x="25" y="13"/>
                    <a:pt x="23" y="15"/>
                    <a:pt x="23" y="1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853D3B6-64FB-35DE-C4F4-857B94417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120" y="5082022"/>
              <a:ext cx="946464" cy="1120305"/>
            </a:xfrm>
            <a:custGeom>
              <a:avLst/>
              <a:gdLst/>
              <a:ahLst/>
              <a:cxnLst>
                <a:cxn ang="0">
                  <a:pos x="295" y="253"/>
                </a:cxn>
                <a:cxn ang="0">
                  <a:pos x="261" y="233"/>
                </a:cxn>
                <a:cxn ang="0">
                  <a:pos x="258" y="262"/>
                </a:cxn>
                <a:cxn ang="0">
                  <a:pos x="249" y="303"/>
                </a:cxn>
                <a:cxn ang="0">
                  <a:pos x="234" y="303"/>
                </a:cxn>
                <a:cxn ang="0">
                  <a:pos x="238" y="264"/>
                </a:cxn>
                <a:cxn ang="0">
                  <a:pos x="205" y="227"/>
                </a:cxn>
                <a:cxn ang="0">
                  <a:pos x="179" y="205"/>
                </a:cxn>
                <a:cxn ang="0">
                  <a:pos x="135" y="176"/>
                </a:cxn>
                <a:cxn ang="0">
                  <a:pos x="108" y="151"/>
                </a:cxn>
                <a:cxn ang="0">
                  <a:pos x="87" y="108"/>
                </a:cxn>
                <a:cxn ang="0">
                  <a:pos x="29" y="119"/>
                </a:cxn>
                <a:cxn ang="0">
                  <a:pos x="15" y="98"/>
                </a:cxn>
                <a:cxn ang="0">
                  <a:pos x="20" y="64"/>
                </a:cxn>
                <a:cxn ang="0">
                  <a:pos x="27" y="43"/>
                </a:cxn>
                <a:cxn ang="0">
                  <a:pos x="45" y="29"/>
                </a:cxn>
                <a:cxn ang="0">
                  <a:pos x="57" y="36"/>
                </a:cxn>
                <a:cxn ang="0">
                  <a:pos x="70" y="35"/>
                </a:cxn>
                <a:cxn ang="0">
                  <a:pos x="84" y="29"/>
                </a:cxn>
                <a:cxn ang="0">
                  <a:pos x="93" y="19"/>
                </a:cxn>
                <a:cxn ang="0">
                  <a:pos x="102" y="9"/>
                </a:cxn>
                <a:cxn ang="0">
                  <a:pos x="122" y="5"/>
                </a:cxn>
                <a:cxn ang="0">
                  <a:pos x="144" y="7"/>
                </a:cxn>
                <a:cxn ang="0">
                  <a:pos x="182" y="22"/>
                </a:cxn>
                <a:cxn ang="0">
                  <a:pos x="180" y="36"/>
                </a:cxn>
                <a:cxn ang="0">
                  <a:pos x="182" y="55"/>
                </a:cxn>
                <a:cxn ang="0">
                  <a:pos x="167" y="51"/>
                </a:cxn>
                <a:cxn ang="0">
                  <a:pos x="147" y="68"/>
                </a:cxn>
                <a:cxn ang="0">
                  <a:pos x="157" y="110"/>
                </a:cxn>
                <a:cxn ang="0">
                  <a:pos x="208" y="176"/>
                </a:cxn>
                <a:cxn ang="0">
                  <a:pos x="268" y="212"/>
                </a:cxn>
                <a:cxn ang="0">
                  <a:pos x="300" y="245"/>
                </a:cxn>
                <a:cxn ang="0">
                  <a:pos x="177" y="310"/>
                </a:cxn>
                <a:cxn ang="0">
                  <a:pos x="152" y="322"/>
                </a:cxn>
                <a:cxn ang="0">
                  <a:pos x="189" y="344"/>
                </a:cxn>
                <a:cxn ang="0">
                  <a:pos x="218" y="355"/>
                </a:cxn>
                <a:cxn ang="0">
                  <a:pos x="229" y="305"/>
                </a:cxn>
                <a:cxn ang="0">
                  <a:pos x="81" y="211"/>
                </a:cxn>
                <a:cxn ang="0">
                  <a:pos x="45" y="222"/>
                </a:cxn>
                <a:cxn ang="0">
                  <a:pos x="52" y="260"/>
                </a:cxn>
                <a:cxn ang="0">
                  <a:pos x="73" y="275"/>
                </a:cxn>
                <a:cxn ang="0">
                  <a:pos x="84" y="234"/>
                </a:cxn>
              </a:cxnLst>
              <a:rect l="0" t="0" r="r" b="b"/>
              <a:pathLst>
                <a:path w="304" h="360">
                  <a:moveTo>
                    <a:pt x="300" y="245"/>
                  </a:moveTo>
                  <a:cubicBezTo>
                    <a:pt x="296" y="252"/>
                    <a:pt x="304" y="254"/>
                    <a:pt x="295" y="253"/>
                  </a:cubicBezTo>
                  <a:cubicBezTo>
                    <a:pt x="285" y="251"/>
                    <a:pt x="291" y="236"/>
                    <a:pt x="280" y="235"/>
                  </a:cubicBezTo>
                  <a:cubicBezTo>
                    <a:pt x="269" y="234"/>
                    <a:pt x="269" y="228"/>
                    <a:pt x="261" y="233"/>
                  </a:cubicBezTo>
                  <a:cubicBezTo>
                    <a:pt x="253" y="238"/>
                    <a:pt x="257" y="245"/>
                    <a:pt x="253" y="251"/>
                  </a:cubicBezTo>
                  <a:cubicBezTo>
                    <a:pt x="248" y="256"/>
                    <a:pt x="249" y="259"/>
                    <a:pt x="258" y="262"/>
                  </a:cubicBezTo>
                  <a:cubicBezTo>
                    <a:pt x="267" y="265"/>
                    <a:pt x="274" y="277"/>
                    <a:pt x="262" y="284"/>
                  </a:cubicBezTo>
                  <a:cubicBezTo>
                    <a:pt x="250" y="291"/>
                    <a:pt x="257" y="295"/>
                    <a:pt x="249" y="303"/>
                  </a:cubicBezTo>
                  <a:cubicBezTo>
                    <a:pt x="241" y="312"/>
                    <a:pt x="243" y="322"/>
                    <a:pt x="233" y="317"/>
                  </a:cubicBezTo>
                  <a:cubicBezTo>
                    <a:pt x="228" y="314"/>
                    <a:pt x="229" y="308"/>
                    <a:pt x="234" y="303"/>
                  </a:cubicBezTo>
                  <a:cubicBezTo>
                    <a:pt x="238" y="297"/>
                    <a:pt x="234" y="294"/>
                    <a:pt x="239" y="290"/>
                  </a:cubicBezTo>
                  <a:cubicBezTo>
                    <a:pt x="243" y="286"/>
                    <a:pt x="243" y="284"/>
                    <a:pt x="238" y="264"/>
                  </a:cubicBezTo>
                  <a:cubicBezTo>
                    <a:pt x="232" y="243"/>
                    <a:pt x="226" y="250"/>
                    <a:pt x="215" y="242"/>
                  </a:cubicBezTo>
                  <a:cubicBezTo>
                    <a:pt x="205" y="235"/>
                    <a:pt x="217" y="224"/>
                    <a:pt x="205" y="227"/>
                  </a:cubicBezTo>
                  <a:cubicBezTo>
                    <a:pt x="193" y="229"/>
                    <a:pt x="206" y="220"/>
                    <a:pt x="195" y="221"/>
                  </a:cubicBezTo>
                  <a:cubicBezTo>
                    <a:pt x="185" y="222"/>
                    <a:pt x="188" y="205"/>
                    <a:pt x="179" y="205"/>
                  </a:cubicBezTo>
                  <a:cubicBezTo>
                    <a:pt x="169" y="205"/>
                    <a:pt x="158" y="203"/>
                    <a:pt x="148" y="189"/>
                  </a:cubicBezTo>
                  <a:cubicBezTo>
                    <a:pt x="139" y="176"/>
                    <a:pt x="139" y="186"/>
                    <a:pt x="135" y="176"/>
                  </a:cubicBezTo>
                  <a:cubicBezTo>
                    <a:pt x="130" y="165"/>
                    <a:pt x="118" y="170"/>
                    <a:pt x="119" y="164"/>
                  </a:cubicBezTo>
                  <a:cubicBezTo>
                    <a:pt x="120" y="158"/>
                    <a:pt x="119" y="158"/>
                    <a:pt x="108" y="151"/>
                  </a:cubicBezTo>
                  <a:cubicBezTo>
                    <a:pt x="97" y="143"/>
                    <a:pt x="108" y="138"/>
                    <a:pt x="101" y="132"/>
                  </a:cubicBezTo>
                  <a:cubicBezTo>
                    <a:pt x="94" y="126"/>
                    <a:pt x="99" y="106"/>
                    <a:pt x="87" y="108"/>
                  </a:cubicBezTo>
                  <a:cubicBezTo>
                    <a:pt x="76" y="111"/>
                    <a:pt x="72" y="90"/>
                    <a:pt x="59" y="95"/>
                  </a:cubicBezTo>
                  <a:cubicBezTo>
                    <a:pt x="46" y="101"/>
                    <a:pt x="56" y="110"/>
                    <a:pt x="29" y="119"/>
                  </a:cubicBezTo>
                  <a:cubicBezTo>
                    <a:pt x="28" y="115"/>
                    <a:pt x="36" y="107"/>
                    <a:pt x="33" y="104"/>
                  </a:cubicBezTo>
                  <a:cubicBezTo>
                    <a:pt x="31" y="101"/>
                    <a:pt x="19" y="109"/>
                    <a:pt x="15" y="98"/>
                  </a:cubicBezTo>
                  <a:cubicBezTo>
                    <a:pt x="10" y="87"/>
                    <a:pt x="28" y="87"/>
                    <a:pt x="12" y="77"/>
                  </a:cubicBezTo>
                  <a:cubicBezTo>
                    <a:pt x="0" y="68"/>
                    <a:pt x="14" y="71"/>
                    <a:pt x="20" y="64"/>
                  </a:cubicBezTo>
                  <a:cubicBezTo>
                    <a:pt x="26" y="57"/>
                    <a:pt x="7" y="56"/>
                    <a:pt x="16" y="43"/>
                  </a:cubicBezTo>
                  <a:cubicBezTo>
                    <a:pt x="18" y="43"/>
                    <a:pt x="21" y="47"/>
                    <a:pt x="27" y="43"/>
                  </a:cubicBezTo>
                  <a:cubicBezTo>
                    <a:pt x="34" y="38"/>
                    <a:pt x="33" y="46"/>
                    <a:pt x="42" y="40"/>
                  </a:cubicBezTo>
                  <a:cubicBezTo>
                    <a:pt x="51" y="33"/>
                    <a:pt x="41" y="31"/>
                    <a:pt x="45" y="29"/>
                  </a:cubicBezTo>
                  <a:cubicBezTo>
                    <a:pt x="50" y="26"/>
                    <a:pt x="53" y="20"/>
                    <a:pt x="53" y="24"/>
                  </a:cubicBezTo>
                  <a:cubicBezTo>
                    <a:pt x="53" y="28"/>
                    <a:pt x="51" y="33"/>
                    <a:pt x="57" y="36"/>
                  </a:cubicBezTo>
                  <a:cubicBezTo>
                    <a:pt x="63" y="39"/>
                    <a:pt x="64" y="49"/>
                    <a:pt x="68" y="47"/>
                  </a:cubicBezTo>
                  <a:cubicBezTo>
                    <a:pt x="71" y="45"/>
                    <a:pt x="64" y="40"/>
                    <a:pt x="70" y="35"/>
                  </a:cubicBezTo>
                  <a:cubicBezTo>
                    <a:pt x="76" y="31"/>
                    <a:pt x="71" y="23"/>
                    <a:pt x="75" y="23"/>
                  </a:cubicBezTo>
                  <a:cubicBezTo>
                    <a:pt x="79" y="22"/>
                    <a:pt x="79" y="32"/>
                    <a:pt x="84" y="29"/>
                  </a:cubicBezTo>
                  <a:cubicBezTo>
                    <a:pt x="90" y="24"/>
                    <a:pt x="90" y="33"/>
                    <a:pt x="94" y="32"/>
                  </a:cubicBezTo>
                  <a:cubicBezTo>
                    <a:pt x="98" y="31"/>
                    <a:pt x="91" y="22"/>
                    <a:pt x="93" y="19"/>
                  </a:cubicBezTo>
                  <a:cubicBezTo>
                    <a:pt x="95" y="17"/>
                    <a:pt x="99" y="25"/>
                    <a:pt x="103" y="22"/>
                  </a:cubicBezTo>
                  <a:cubicBezTo>
                    <a:pt x="106" y="19"/>
                    <a:pt x="98" y="18"/>
                    <a:pt x="102" y="9"/>
                  </a:cubicBezTo>
                  <a:cubicBezTo>
                    <a:pt x="109" y="9"/>
                    <a:pt x="110" y="15"/>
                    <a:pt x="115" y="14"/>
                  </a:cubicBezTo>
                  <a:cubicBezTo>
                    <a:pt x="119" y="13"/>
                    <a:pt x="116" y="6"/>
                    <a:pt x="122" y="5"/>
                  </a:cubicBezTo>
                  <a:cubicBezTo>
                    <a:pt x="128" y="4"/>
                    <a:pt x="130" y="7"/>
                    <a:pt x="139" y="4"/>
                  </a:cubicBezTo>
                  <a:cubicBezTo>
                    <a:pt x="151" y="0"/>
                    <a:pt x="143" y="4"/>
                    <a:pt x="144" y="7"/>
                  </a:cubicBezTo>
                  <a:cubicBezTo>
                    <a:pt x="144" y="9"/>
                    <a:pt x="148" y="8"/>
                    <a:pt x="147" y="11"/>
                  </a:cubicBezTo>
                  <a:cubicBezTo>
                    <a:pt x="146" y="15"/>
                    <a:pt x="158" y="19"/>
                    <a:pt x="182" y="22"/>
                  </a:cubicBezTo>
                  <a:cubicBezTo>
                    <a:pt x="181" y="25"/>
                    <a:pt x="174" y="28"/>
                    <a:pt x="175" y="31"/>
                  </a:cubicBezTo>
                  <a:cubicBezTo>
                    <a:pt x="175" y="33"/>
                    <a:pt x="184" y="32"/>
                    <a:pt x="180" y="36"/>
                  </a:cubicBezTo>
                  <a:cubicBezTo>
                    <a:pt x="176" y="40"/>
                    <a:pt x="178" y="44"/>
                    <a:pt x="181" y="47"/>
                  </a:cubicBezTo>
                  <a:cubicBezTo>
                    <a:pt x="184" y="49"/>
                    <a:pt x="190" y="57"/>
                    <a:pt x="182" y="55"/>
                  </a:cubicBezTo>
                  <a:cubicBezTo>
                    <a:pt x="182" y="53"/>
                    <a:pt x="183" y="49"/>
                    <a:pt x="177" y="52"/>
                  </a:cubicBezTo>
                  <a:cubicBezTo>
                    <a:pt x="169" y="55"/>
                    <a:pt x="176" y="47"/>
                    <a:pt x="167" y="51"/>
                  </a:cubicBezTo>
                  <a:cubicBezTo>
                    <a:pt x="158" y="56"/>
                    <a:pt x="155" y="63"/>
                    <a:pt x="151" y="60"/>
                  </a:cubicBezTo>
                  <a:cubicBezTo>
                    <a:pt x="148" y="57"/>
                    <a:pt x="143" y="62"/>
                    <a:pt x="147" y="68"/>
                  </a:cubicBezTo>
                  <a:cubicBezTo>
                    <a:pt x="151" y="75"/>
                    <a:pt x="157" y="79"/>
                    <a:pt x="150" y="81"/>
                  </a:cubicBezTo>
                  <a:cubicBezTo>
                    <a:pt x="144" y="84"/>
                    <a:pt x="146" y="102"/>
                    <a:pt x="157" y="110"/>
                  </a:cubicBezTo>
                  <a:cubicBezTo>
                    <a:pt x="167" y="117"/>
                    <a:pt x="169" y="123"/>
                    <a:pt x="177" y="123"/>
                  </a:cubicBezTo>
                  <a:cubicBezTo>
                    <a:pt x="185" y="123"/>
                    <a:pt x="179" y="150"/>
                    <a:pt x="208" y="176"/>
                  </a:cubicBezTo>
                  <a:cubicBezTo>
                    <a:pt x="220" y="186"/>
                    <a:pt x="255" y="178"/>
                    <a:pt x="240" y="191"/>
                  </a:cubicBezTo>
                  <a:cubicBezTo>
                    <a:pt x="229" y="200"/>
                    <a:pt x="264" y="207"/>
                    <a:pt x="268" y="212"/>
                  </a:cubicBezTo>
                  <a:cubicBezTo>
                    <a:pt x="272" y="218"/>
                    <a:pt x="277" y="219"/>
                    <a:pt x="284" y="224"/>
                  </a:cubicBezTo>
                  <a:cubicBezTo>
                    <a:pt x="291" y="229"/>
                    <a:pt x="304" y="237"/>
                    <a:pt x="300" y="245"/>
                  </a:cubicBezTo>
                  <a:close/>
                  <a:moveTo>
                    <a:pt x="211" y="308"/>
                  </a:moveTo>
                  <a:cubicBezTo>
                    <a:pt x="203" y="307"/>
                    <a:pt x="190" y="322"/>
                    <a:pt x="177" y="310"/>
                  </a:cubicBezTo>
                  <a:cubicBezTo>
                    <a:pt x="164" y="298"/>
                    <a:pt x="165" y="321"/>
                    <a:pt x="160" y="310"/>
                  </a:cubicBezTo>
                  <a:cubicBezTo>
                    <a:pt x="158" y="306"/>
                    <a:pt x="151" y="310"/>
                    <a:pt x="152" y="322"/>
                  </a:cubicBezTo>
                  <a:cubicBezTo>
                    <a:pt x="152" y="327"/>
                    <a:pt x="156" y="328"/>
                    <a:pt x="164" y="330"/>
                  </a:cubicBezTo>
                  <a:cubicBezTo>
                    <a:pt x="172" y="332"/>
                    <a:pt x="182" y="344"/>
                    <a:pt x="189" y="344"/>
                  </a:cubicBezTo>
                  <a:cubicBezTo>
                    <a:pt x="197" y="344"/>
                    <a:pt x="199" y="352"/>
                    <a:pt x="208" y="355"/>
                  </a:cubicBezTo>
                  <a:cubicBezTo>
                    <a:pt x="217" y="358"/>
                    <a:pt x="218" y="360"/>
                    <a:pt x="218" y="355"/>
                  </a:cubicBezTo>
                  <a:cubicBezTo>
                    <a:pt x="217" y="350"/>
                    <a:pt x="223" y="340"/>
                    <a:pt x="217" y="336"/>
                  </a:cubicBezTo>
                  <a:cubicBezTo>
                    <a:pt x="212" y="332"/>
                    <a:pt x="226" y="310"/>
                    <a:pt x="229" y="305"/>
                  </a:cubicBezTo>
                  <a:cubicBezTo>
                    <a:pt x="232" y="300"/>
                    <a:pt x="219" y="310"/>
                    <a:pt x="211" y="308"/>
                  </a:cubicBezTo>
                  <a:close/>
                  <a:moveTo>
                    <a:pt x="81" y="211"/>
                  </a:moveTo>
                  <a:cubicBezTo>
                    <a:pt x="77" y="205"/>
                    <a:pt x="74" y="202"/>
                    <a:pt x="61" y="214"/>
                  </a:cubicBezTo>
                  <a:cubicBezTo>
                    <a:pt x="47" y="226"/>
                    <a:pt x="45" y="206"/>
                    <a:pt x="45" y="222"/>
                  </a:cubicBezTo>
                  <a:cubicBezTo>
                    <a:pt x="45" y="229"/>
                    <a:pt x="53" y="228"/>
                    <a:pt x="52" y="243"/>
                  </a:cubicBezTo>
                  <a:cubicBezTo>
                    <a:pt x="51" y="254"/>
                    <a:pt x="56" y="247"/>
                    <a:pt x="52" y="260"/>
                  </a:cubicBezTo>
                  <a:cubicBezTo>
                    <a:pt x="49" y="273"/>
                    <a:pt x="54" y="285"/>
                    <a:pt x="62" y="284"/>
                  </a:cubicBezTo>
                  <a:cubicBezTo>
                    <a:pt x="70" y="283"/>
                    <a:pt x="66" y="271"/>
                    <a:pt x="73" y="275"/>
                  </a:cubicBezTo>
                  <a:cubicBezTo>
                    <a:pt x="79" y="279"/>
                    <a:pt x="81" y="275"/>
                    <a:pt x="84" y="256"/>
                  </a:cubicBezTo>
                  <a:cubicBezTo>
                    <a:pt x="87" y="238"/>
                    <a:pt x="78" y="241"/>
                    <a:pt x="84" y="234"/>
                  </a:cubicBezTo>
                  <a:cubicBezTo>
                    <a:pt x="90" y="228"/>
                    <a:pt x="84" y="216"/>
                    <a:pt x="81" y="21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7376763-2FCE-EC40-BD1D-DD8838C45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567" y="5001068"/>
              <a:ext cx="366836" cy="233723"/>
            </a:xfrm>
            <a:custGeom>
              <a:avLst/>
              <a:gdLst/>
              <a:ahLst/>
              <a:cxnLst>
                <a:cxn ang="0">
                  <a:pos x="114" y="35"/>
                </a:cxn>
                <a:cxn ang="0">
                  <a:pos x="105" y="36"/>
                </a:cxn>
                <a:cxn ang="0">
                  <a:pos x="92" y="30"/>
                </a:cxn>
                <a:cxn ang="0">
                  <a:pos x="92" y="12"/>
                </a:cxn>
                <a:cxn ang="0">
                  <a:pos x="79" y="8"/>
                </a:cxn>
                <a:cxn ang="0">
                  <a:pos x="67" y="3"/>
                </a:cxn>
                <a:cxn ang="0">
                  <a:pos x="60" y="10"/>
                </a:cxn>
                <a:cxn ang="0">
                  <a:pos x="42" y="10"/>
                </a:cxn>
                <a:cxn ang="0">
                  <a:pos x="29" y="14"/>
                </a:cxn>
                <a:cxn ang="0">
                  <a:pos x="26" y="22"/>
                </a:cxn>
                <a:cxn ang="0">
                  <a:pos x="18" y="31"/>
                </a:cxn>
                <a:cxn ang="0">
                  <a:pos x="10" y="43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8" y="50"/>
                </a:cxn>
                <a:cxn ang="0">
                  <a:pos x="22" y="61"/>
                </a:cxn>
                <a:cxn ang="0">
                  <a:pos x="28" y="69"/>
                </a:cxn>
                <a:cxn ang="0">
                  <a:pos x="39" y="69"/>
                </a:cxn>
                <a:cxn ang="0">
                  <a:pos x="54" y="66"/>
                </a:cxn>
                <a:cxn ang="0">
                  <a:pos x="57" y="55"/>
                </a:cxn>
                <a:cxn ang="0">
                  <a:pos x="65" y="50"/>
                </a:cxn>
                <a:cxn ang="0">
                  <a:pos x="69" y="62"/>
                </a:cxn>
                <a:cxn ang="0">
                  <a:pos x="80" y="73"/>
                </a:cxn>
                <a:cxn ang="0">
                  <a:pos x="82" y="61"/>
                </a:cxn>
                <a:cxn ang="0">
                  <a:pos x="87" y="49"/>
                </a:cxn>
                <a:cxn ang="0">
                  <a:pos x="96" y="55"/>
                </a:cxn>
                <a:cxn ang="0">
                  <a:pos x="106" y="58"/>
                </a:cxn>
                <a:cxn ang="0">
                  <a:pos x="105" y="45"/>
                </a:cxn>
                <a:cxn ang="0">
                  <a:pos x="115" y="48"/>
                </a:cxn>
                <a:cxn ang="0">
                  <a:pos x="114" y="35"/>
                </a:cxn>
              </a:cxnLst>
              <a:rect l="0" t="0" r="r" b="b"/>
              <a:pathLst>
                <a:path w="118" h="75">
                  <a:moveTo>
                    <a:pt x="114" y="35"/>
                  </a:moveTo>
                  <a:cubicBezTo>
                    <a:pt x="113" y="26"/>
                    <a:pt x="111" y="36"/>
                    <a:pt x="105" y="36"/>
                  </a:cubicBezTo>
                  <a:cubicBezTo>
                    <a:pt x="99" y="36"/>
                    <a:pt x="107" y="28"/>
                    <a:pt x="92" y="30"/>
                  </a:cubicBezTo>
                  <a:cubicBezTo>
                    <a:pt x="85" y="31"/>
                    <a:pt x="98" y="19"/>
                    <a:pt x="92" y="12"/>
                  </a:cubicBezTo>
                  <a:cubicBezTo>
                    <a:pt x="90" y="10"/>
                    <a:pt x="84" y="6"/>
                    <a:pt x="79" y="8"/>
                  </a:cubicBezTo>
                  <a:cubicBezTo>
                    <a:pt x="73" y="9"/>
                    <a:pt x="74" y="0"/>
                    <a:pt x="67" y="3"/>
                  </a:cubicBezTo>
                  <a:cubicBezTo>
                    <a:pt x="61" y="6"/>
                    <a:pt x="69" y="11"/>
                    <a:pt x="60" y="10"/>
                  </a:cubicBezTo>
                  <a:cubicBezTo>
                    <a:pt x="51" y="9"/>
                    <a:pt x="51" y="13"/>
                    <a:pt x="42" y="10"/>
                  </a:cubicBezTo>
                  <a:cubicBezTo>
                    <a:pt x="35" y="17"/>
                    <a:pt x="33" y="11"/>
                    <a:pt x="29" y="14"/>
                  </a:cubicBezTo>
                  <a:cubicBezTo>
                    <a:pt x="25" y="18"/>
                    <a:pt x="33" y="18"/>
                    <a:pt x="26" y="22"/>
                  </a:cubicBezTo>
                  <a:cubicBezTo>
                    <a:pt x="19" y="25"/>
                    <a:pt x="27" y="28"/>
                    <a:pt x="18" y="31"/>
                  </a:cubicBezTo>
                  <a:cubicBezTo>
                    <a:pt x="11" y="34"/>
                    <a:pt x="20" y="38"/>
                    <a:pt x="10" y="43"/>
                  </a:cubicBezTo>
                  <a:cubicBezTo>
                    <a:pt x="3" y="47"/>
                    <a:pt x="11" y="53"/>
                    <a:pt x="5" y="57"/>
                  </a:cubicBezTo>
                  <a:cubicBezTo>
                    <a:pt x="0" y="61"/>
                    <a:pt x="3" y="64"/>
                    <a:pt x="9" y="61"/>
                  </a:cubicBezTo>
                  <a:cubicBezTo>
                    <a:pt x="14" y="58"/>
                    <a:pt x="8" y="52"/>
                    <a:pt x="18" y="50"/>
                  </a:cubicBezTo>
                  <a:cubicBezTo>
                    <a:pt x="27" y="49"/>
                    <a:pt x="23" y="59"/>
                    <a:pt x="22" y="61"/>
                  </a:cubicBezTo>
                  <a:cubicBezTo>
                    <a:pt x="21" y="63"/>
                    <a:pt x="27" y="60"/>
                    <a:pt x="28" y="69"/>
                  </a:cubicBezTo>
                  <a:cubicBezTo>
                    <a:pt x="30" y="69"/>
                    <a:pt x="33" y="73"/>
                    <a:pt x="39" y="69"/>
                  </a:cubicBezTo>
                  <a:cubicBezTo>
                    <a:pt x="46" y="64"/>
                    <a:pt x="45" y="72"/>
                    <a:pt x="54" y="66"/>
                  </a:cubicBezTo>
                  <a:cubicBezTo>
                    <a:pt x="63" y="59"/>
                    <a:pt x="53" y="57"/>
                    <a:pt x="57" y="55"/>
                  </a:cubicBezTo>
                  <a:cubicBezTo>
                    <a:pt x="62" y="52"/>
                    <a:pt x="65" y="46"/>
                    <a:pt x="65" y="50"/>
                  </a:cubicBezTo>
                  <a:cubicBezTo>
                    <a:pt x="65" y="54"/>
                    <a:pt x="63" y="59"/>
                    <a:pt x="69" y="62"/>
                  </a:cubicBezTo>
                  <a:cubicBezTo>
                    <a:pt x="75" y="65"/>
                    <a:pt x="76" y="75"/>
                    <a:pt x="80" y="73"/>
                  </a:cubicBezTo>
                  <a:cubicBezTo>
                    <a:pt x="83" y="71"/>
                    <a:pt x="76" y="66"/>
                    <a:pt x="82" y="61"/>
                  </a:cubicBezTo>
                  <a:cubicBezTo>
                    <a:pt x="88" y="57"/>
                    <a:pt x="83" y="49"/>
                    <a:pt x="87" y="49"/>
                  </a:cubicBezTo>
                  <a:cubicBezTo>
                    <a:pt x="91" y="48"/>
                    <a:pt x="91" y="58"/>
                    <a:pt x="96" y="55"/>
                  </a:cubicBezTo>
                  <a:cubicBezTo>
                    <a:pt x="102" y="50"/>
                    <a:pt x="102" y="59"/>
                    <a:pt x="106" y="58"/>
                  </a:cubicBezTo>
                  <a:cubicBezTo>
                    <a:pt x="110" y="57"/>
                    <a:pt x="103" y="48"/>
                    <a:pt x="105" y="45"/>
                  </a:cubicBezTo>
                  <a:cubicBezTo>
                    <a:pt x="107" y="43"/>
                    <a:pt x="111" y="51"/>
                    <a:pt x="115" y="48"/>
                  </a:cubicBezTo>
                  <a:cubicBezTo>
                    <a:pt x="118" y="45"/>
                    <a:pt x="110" y="44"/>
                    <a:pt x="114" y="3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07579A77-013E-0ED2-919E-4AA2F551E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271" y="4857439"/>
              <a:ext cx="607042" cy="321206"/>
            </a:xfrm>
            <a:custGeom>
              <a:avLst/>
              <a:gdLst/>
              <a:ahLst/>
              <a:cxnLst>
                <a:cxn ang="0">
                  <a:pos x="190" y="18"/>
                </a:cxn>
                <a:cxn ang="0">
                  <a:pos x="175" y="14"/>
                </a:cxn>
                <a:cxn ang="0">
                  <a:pos x="149" y="8"/>
                </a:cxn>
                <a:cxn ang="0">
                  <a:pos x="141" y="9"/>
                </a:cxn>
                <a:cxn ang="0">
                  <a:pos x="123" y="21"/>
                </a:cxn>
                <a:cxn ang="0">
                  <a:pos x="113" y="14"/>
                </a:cxn>
                <a:cxn ang="0">
                  <a:pos x="102" y="25"/>
                </a:cxn>
                <a:cxn ang="0">
                  <a:pos x="89" y="34"/>
                </a:cxn>
                <a:cxn ang="0">
                  <a:pos x="90" y="48"/>
                </a:cxn>
                <a:cxn ang="0">
                  <a:pos x="94" y="59"/>
                </a:cxn>
                <a:cxn ang="0">
                  <a:pos x="83" y="54"/>
                </a:cxn>
                <a:cxn ang="0">
                  <a:pos x="72" y="53"/>
                </a:cxn>
                <a:cxn ang="0">
                  <a:pos x="57" y="56"/>
                </a:cxn>
                <a:cxn ang="0">
                  <a:pos x="42" y="60"/>
                </a:cxn>
                <a:cxn ang="0">
                  <a:pos x="31" y="57"/>
                </a:cxn>
                <a:cxn ang="0">
                  <a:pos x="25" y="66"/>
                </a:cxn>
                <a:cxn ang="0">
                  <a:pos x="7" y="58"/>
                </a:cxn>
                <a:cxn ang="0">
                  <a:pos x="7" y="76"/>
                </a:cxn>
                <a:cxn ang="0">
                  <a:pos x="20" y="82"/>
                </a:cxn>
                <a:cxn ang="0">
                  <a:pos x="29" y="81"/>
                </a:cxn>
                <a:cxn ang="0">
                  <a:pos x="42" y="86"/>
                </a:cxn>
                <a:cxn ang="0">
                  <a:pos x="49" y="77"/>
                </a:cxn>
                <a:cxn ang="0">
                  <a:pos x="66" y="76"/>
                </a:cxn>
                <a:cxn ang="0">
                  <a:pos x="71" y="79"/>
                </a:cxn>
                <a:cxn ang="0">
                  <a:pos x="74" y="83"/>
                </a:cxn>
                <a:cxn ang="0">
                  <a:pos x="109" y="94"/>
                </a:cxn>
                <a:cxn ang="0">
                  <a:pos x="124" y="96"/>
                </a:cxn>
                <a:cxn ang="0">
                  <a:pos x="134" y="96"/>
                </a:cxn>
                <a:cxn ang="0">
                  <a:pos x="149" y="90"/>
                </a:cxn>
                <a:cxn ang="0">
                  <a:pos x="160" y="88"/>
                </a:cxn>
                <a:cxn ang="0">
                  <a:pos x="166" y="85"/>
                </a:cxn>
                <a:cxn ang="0">
                  <a:pos x="170" y="81"/>
                </a:cxn>
                <a:cxn ang="0">
                  <a:pos x="178" y="73"/>
                </a:cxn>
                <a:cxn ang="0">
                  <a:pos x="177" y="65"/>
                </a:cxn>
                <a:cxn ang="0">
                  <a:pos x="183" y="59"/>
                </a:cxn>
                <a:cxn ang="0">
                  <a:pos x="177" y="52"/>
                </a:cxn>
                <a:cxn ang="0">
                  <a:pos x="191" y="52"/>
                </a:cxn>
                <a:cxn ang="0">
                  <a:pos x="194" y="40"/>
                </a:cxn>
                <a:cxn ang="0">
                  <a:pos x="190" y="18"/>
                </a:cxn>
              </a:cxnLst>
              <a:rect l="0" t="0" r="r" b="b"/>
              <a:pathLst>
                <a:path w="195" h="103">
                  <a:moveTo>
                    <a:pt x="190" y="18"/>
                  </a:moveTo>
                  <a:cubicBezTo>
                    <a:pt x="189" y="18"/>
                    <a:pt x="182" y="10"/>
                    <a:pt x="175" y="14"/>
                  </a:cubicBezTo>
                  <a:cubicBezTo>
                    <a:pt x="168" y="18"/>
                    <a:pt x="156" y="6"/>
                    <a:pt x="149" y="8"/>
                  </a:cubicBezTo>
                  <a:cubicBezTo>
                    <a:pt x="143" y="9"/>
                    <a:pt x="141" y="0"/>
                    <a:pt x="141" y="9"/>
                  </a:cubicBezTo>
                  <a:cubicBezTo>
                    <a:pt x="141" y="18"/>
                    <a:pt x="132" y="18"/>
                    <a:pt x="123" y="21"/>
                  </a:cubicBezTo>
                  <a:cubicBezTo>
                    <a:pt x="114" y="24"/>
                    <a:pt x="120" y="16"/>
                    <a:pt x="113" y="14"/>
                  </a:cubicBezTo>
                  <a:cubicBezTo>
                    <a:pt x="110" y="28"/>
                    <a:pt x="103" y="16"/>
                    <a:pt x="102" y="25"/>
                  </a:cubicBezTo>
                  <a:cubicBezTo>
                    <a:pt x="102" y="34"/>
                    <a:pt x="96" y="27"/>
                    <a:pt x="89" y="34"/>
                  </a:cubicBezTo>
                  <a:cubicBezTo>
                    <a:pt x="81" y="40"/>
                    <a:pt x="96" y="45"/>
                    <a:pt x="90" y="48"/>
                  </a:cubicBezTo>
                  <a:cubicBezTo>
                    <a:pt x="85" y="52"/>
                    <a:pt x="98" y="54"/>
                    <a:pt x="94" y="59"/>
                  </a:cubicBezTo>
                  <a:cubicBezTo>
                    <a:pt x="90" y="64"/>
                    <a:pt x="87" y="52"/>
                    <a:pt x="83" y="54"/>
                  </a:cubicBezTo>
                  <a:cubicBezTo>
                    <a:pt x="78" y="57"/>
                    <a:pt x="76" y="46"/>
                    <a:pt x="72" y="53"/>
                  </a:cubicBezTo>
                  <a:cubicBezTo>
                    <a:pt x="67" y="59"/>
                    <a:pt x="64" y="50"/>
                    <a:pt x="57" y="56"/>
                  </a:cubicBezTo>
                  <a:cubicBezTo>
                    <a:pt x="51" y="62"/>
                    <a:pt x="45" y="66"/>
                    <a:pt x="42" y="60"/>
                  </a:cubicBezTo>
                  <a:cubicBezTo>
                    <a:pt x="38" y="55"/>
                    <a:pt x="37" y="58"/>
                    <a:pt x="31" y="57"/>
                  </a:cubicBezTo>
                  <a:cubicBezTo>
                    <a:pt x="26" y="55"/>
                    <a:pt x="32" y="64"/>
                    <a:pt x="25" y="66"/>
                  </a:cubicBezTo>
                  <a:cubicBezTo>
                    <a:pt x="21" y="67"/>
                    <a:pt x="18" y="50"/>
                    <a:pt x="7" y="58"/>
                  </a:cubicBezTo>
                  <a:cubicBezTo>
                    <a:pt x="13" y="65"/>
                    <a:pt x="0" y="77"/>
                    <a:pt x="7" y="76"/>
                  </a:cubicBezTo>
                  <a:cubicBezTo>
                    <a:pt x="22" y="74"/>
                    <a:pt x="14" y="82"/>
                    <a:pt x="20" y="82"/>
                  </a:cubicBezTo>
                  <a:cubicBezTo>
                    <a:pt x="26" y="82"/>
                    <a:pt x="28" y="72"/>
                    <a:pt x="29" y="81"/>
                  </a:cubicBezTo>
                  <a:cubicBezTo>
                    <a:pt x="36" y="81"/>
                    <a:pt x="37" y="87"/>
                    <a:pt x="42" y="86"/>
                  </a:cubicBezTo>
                  <a:cubicBezTo>
                    <a:pt x="46" y="85"/>
                    <a:pt x="43" y="78"/>
                    <a:pt x="49" y="77"/>
                  </a:cubicBezTo>
                  <a:cubicBezTo>
                    <a:pt x="55" y="76"/>
                    <a:pt x="57" y="79"/>
                    <a:pt x="66" y="76"/>
                  </a:cubicBezTo>
                  <a:cubicBezTo>
                    <a:pt x="78" y="72"/>
                    <a:pt x="70" y="76"/>
                    <a:pt x="71" y="79"/>
                  </a:cubicBezTo>
                  <a:cubicBezTo>
                    <a:pt x="71" y="81"/>
                    <a:pt x="75" y="80"/>
                    <a:pt x="74" y="83"/>
                  </a:cubicBezTo>
                  <a:cubicBezTo>
                    <a:pt x="73" y="87"/>
                    <a:pt x="85" y="91"/>
                    <a:pt x="109" y="94"/>
                  </a:cubicBezTo>
                  <a:cubicBezTo>
                    <a:pt x="119" y="96"/>
                    <a:pt x="117" y="98"/>
                    <a:pt x="124" y="96"/>
                  </a:cubicBezTo>
                  <a:cubicBezTo>
                    <a:pt x="131" y="95"/>
                    <a:pt x="128" y="103"/>
                    <a:pt x="134" y="96"/>
                  </a:cubicBezTo>
                  <a:cubicBezTo>
                    <a:pt x="139" y="90"/>
                    <a:pt x="140" y="89"/>
                    <a:pt x="149" y="90"/>
                  </a:cubicBezTo>
                  <a:cubicBezTo>
                    <a:pt x="158" y="92"/>
                    <a:pt x="153" y="87"/>
                    <a:pt x="160" y="88"/>
                  </a:cubicBezTo>
                  <a:cubicBezTo>
                    <a:pt x="167" y="89"/>
                    <a:pt x="167" y="90"/>
                    <a:pt x="166" y="85"/>
                  </a:cubicBezTo>
                  <a:cubicBezTo>
                    <a:pt x="166" y="81"/>
                    <a:pt x="168" y="81"/>
                    <a:pt x="170" y="81"/>
                  </a:cubicBezTo>
                  <a:cubicBezTo>
                    <a:pt x="171" y="80"/>
                    <a:pt x="177" y="74"/>
                    <a:pt x="178" y="73"/>
                  </a:cubicBezTo>
                  <a:cubicBezTo>
                    <a:pt x="180" y="72"/>
                    <a:pt x="177" y="72"/>
                    <a:pt x="177" y="65"/>
                  </a:cubicBezTo>
                  <a:cubicBezTo>
                    <a:pt x="176" y="60"/>
                    <a:pt x="181" y="63"/>
                    <a:pt x="183" y="59"/>
                  </a:cubicBezTo>
                  <a:cubicBezTo>
                    <a:pt x="185" y="55"/>
                    <a:pt x="176" y="53"/>
                    <a:pt x="177" y="52"/>
                  </a:cubicBezTo>
                  <a:cubicBezTo>
                    <a:pt x="180" y="50"/>
                    <a:pt x="187" y="53"/>
                    <a:pt x="191" y="52"/>
                  </a:cubicBezTo>
                  <a:cubicBezTo>
                    <a:pt x="195" y="52"/>
                    <a:pt x="190" y="45"/>
                    <a:pt x="194" y="40"/>
                  </a:cubicBezTo>
                  <a:cubicBezTo>
                    <a:pt x="181" y="26"/>
                    <a:pt x="188" y="27"/>
                    <a:pt x="190" y="1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C9556E3C-879C-7860-8B3E-756B90625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46" y="4632856"/>
              <a:ext cx="526103" cy="299009"/>
            </a:xfrm>
            <a:custGeom>
              <a:avLst/>
              <a:gdLst/>
              <a:ahLst/>
              <a:cxnLst>
                <a:cxn ang="0">
                  <a:pos x="155" y="41"/>
                </a:cxn>
                <a:cxn ang="0">
                  <a:pos x="141" y="39"/>
                </a:cxn>
                <a:cxn ang="0">
                  <a:pos x="136" y="31"/>
                </a:cxn>
                <a:cxn ang="0">
                  <a:pos x="122" y="29"/>
                </a:cxn>
                <a:cxn ang="0">
                  <a:pos x="109" y="31"/>
                </a:cxn>
                <a:cxn ang="0">
                  <a:pos x="110" y="19"/>
                </a:cxn>
                <a:cxn ang="0">
                  <a:pos x="90" y="13"/>
                </a:cxn>
                <a:cxn ang="0">
                  <a:pos x="71" y="8"/>
                </a:cxn>
                <a:cxn ang="0">
                  <a:pos x="57" y="4"/>
                </a:cxn>
                <a:cxn ang="0">
                  <a:pos x="48" y="12"/>
                </a:cxn>
                <a:cxn ang="0">
                  <a:pos x="19" y="27"/>
                </a:cxn>
                <a:cxn ang="0">
                  <a:pos x="9" y="40"/>
                </a:cxn>
                <a:cxn ang="0">
                  <a:pos x="20" y="63"/>
                </a:cxn>
                <a:cxn ang="0">
                  <a:pos x="46" y="86"/>
                </a:cxn>
                <a:cxn ang="0">
                  <a:pos x="56" y="93"/>
                </a:cxn>
                <a:cxn ang="0">
                  <a:pos x="74" y="81"/>
                </a:cxn>
                <a:cxn ang="0">
                  <a:pos x="82" y="80"/>
                </a:cxn>
                <a:cxn ang="0">
                  <a:pos x="108" y="86"/>
                </a:cxn>
                <a:cxn ang="0">
                  <a:pos x="123" y="90"/>
                </a:cxn>
                <a:cxn ang="0">
                  <a:pos x="143" y="82"/>
                </a:cxn>
                <a:cxn ang="0">
                  <a:pos x="169" y="59"/>
                </a:cxn>
                <a:cxn ang="0">
                  <a:pos x="155" y="41"/>
                </a:cxn>
              </a:cxnLst>
              <a:rect l="0" t="0" r="r" b="b"/>
              <a:pathLst>
                <a:path w="169" h="96">
                  <a:moveTo>
                    <a:pt x="155" y="41"/>
                  </a:moveTo>
                  <a:cubicBezTo>
                    <a:pt x="144" y="37"/>
                    <a:pt x="147" y="44"/>
                    <a:pt x="141" y="39"/>
                  </a:cubicBezTo>
                  <a:cubicBezTo>
                    <a:pt x="136" y="34"/>
                    <a:pt x="144" y="33"/>
                    <a:pt x="136" y="31"/>
                  </a:cubicBezTo>
                  <a:cubicBezTo>
                    <a:pt x="128" y="29"/>
                    <a:pt x="118" y="24"/>
                    <a:pt x="122" y="29"/>
                  </a:cubicBezTo>
                  <a:cubicBezTo>
                    <a:pt x="125" y="33"/>
                    <a:pt x="121" y="44"/>
                    <a:pt x="109" y="31"/>
                  </a:cubicBezTo>
                  <a:cubicBezTo>
                    <a:pt x="98" y="19"/>
                    <a:pt x="113" y="23"/>
                    <a:pt x="110" y="19"/>
                  </a:cubicBezTo>
                  <a:cubicBezTo>
                    <a:pt x="106" y="14"/>
                    <a:pt x="106" y="20"/>
                    <a:pt x="90" y="13"/>
                  </a:cubicBezTo>
                  <a:cubicBezTo>
                    <a:pt x="74" y="6"/>
                    <a:pt x="84" y="0"/>
                    <a:pt x="71" y="8"/>
                  </a:cubicBezTo>
                  <a:cubicBezTo>
                    <a:pt x="63" y="13"/>
                    <a:pt x="61" y="2"/>
                    <a:pt x="57" y="4"/>
                  </a:cubicBezTo>
                  <a:cubicBezTo>
                    <a:pt x="53" y="6"/>
                    <a:pt x="63" y="9"/>
                    <a:pt x="48" y="12"/>
                  </a:cubicBezTo>
                  <a:cubicBezTo>
                    <a:pt x="33" y="16"/>
                    <a:pt x="32" y="23"/>
                    <a:pt x="19" y="27"/>
                  </a:cubicBezTo>
                  <a:cubicBezTo>
                    <a:pt x="6" y="31"/>
                    <a:pt x="0" y="32"/>
                    <a:pt x="9" y="40"/>
                  </a:cubicBezTo>
                  <a:cubicBezTo>
                    <a:pt x="18" y="49"/>
                    <a:pt x="1" y="54"/>
                    <a:pt x="20" y="63"/>
                  </a:cubicBezTo>
                  <a:cubicBezTo>
                    <a:pt x="30" y="67"/>
                    <a:pt x="29" y="73"/>
                    <a:pt x="46" y="86"/>
                  </a:cubicBezTo>
                  <a:cubicBezTo>
                    <a:pt x="53" y="88"/>
                    <a:pt x="47" y="96"/>
                    <a:pt x="56" y="93"/>
                  </a:cubicBezTo>
                  <a:cubicBezTo>
                    <a:pt x="65" y="90"/>
                    <a:pt x="74" y="90"/>
                    <a:pt x="74" y="81"/>
                  </a:cubicBezTo>
                  <a:cubicBezTo>
                    <a:pt x="74" y="72"/>
                    <a:pt x="76" y="81"/>
                    <a:pt x="82" y="80"/>
                  </a:cubicBezTo>
                  <a:cubicBezTo>
                    <a:pt x="89" y="78"/>
                    <a:pt x="101" y="90"/>
                    <a:pt x="108" y="86"/>
                  </a:cubicBezTo>
                  <a:cubicBezTo>
                    <a:pt x="115" y="82"/>
                    <a:pt x="122" y="90"/>
                    <a:pt x="123" y="90"/>
                  </a:cubicBezTo>
                  <a:cubicBezTo>
                    <a:pt x="129" y="77"/>
                    <a:pt x="135" y="87"/>
                    <a:pt x="143" y="82"/>
                  </a:cubicBezTo>
                  <a:cubicBezTo>
                    <a:pt x="156" y="75"/>
                    <a:pt x="143" y="68"/>
                    <a:pt x="169" y="59"/>
                  </a:cubicBezTo>
                  <a:cubicBezTo>
                    <a:pt x="167" y="52"/>
                    <a:pt x="165" y="45"/>
                    <a:pt x="155" y="4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D8F2AC7A-F0CB-351B-417F-8B340D769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343" y="5395394"/>
              <a:ext cx="485634" cy="336875"/>
            </a:xfrm>
            <a:custGeom>
              <a:avLst/>
              <a:gdLst/>
              <a:ahLst/>
              <a:cxnLst>
                <a:cxn ang="0">
                  <a:pos x="125" y="7"/>
                </a:cxn>
                <a:cxn ang="0">
                  <a:pos x="89" y="17"/>
                </a:cxn>
                <a:cxn ang="0">
                  <a:pos x="60" y="17"/>
                </a:cxn>
                <a:cxn ang="0">
                  <a:pos x="37" y="17"/>
                </a:cxn>
                <a:cxn ang="0">
                  <a:pos x="15" y="15"/>
                </a:cxn>
                <a:cxn ang="0">
                  <a:pos x="11" y="1"/>
                </a:cxn>
                <a:cxn ang="0">
                  <a:pos x="4" y="18"/>
                </a:cxn>
                <a:cxn ang="0">
                  <a:pos x="16" y="42"/>
                </a:cxn>
                <a:cxn ang="0">
                  <a:pos x="5" y="52"/>
                </a:cxn>
                <a:cxn ang="0">
                  <a:pos x="3" y="67"/>
                </a:cxn>
                <a:cxn ang="0">
                  <a:pos x="17" y="81"/>
                </a:cxn>
                <a:cxn ang="0">
                  <a:pos x="17" y="100"/>
                </a:cxn>
                <a:cxn ang="0">
                  <a:pos x="31" y="99"/>
                </a:cxn>
                <a:cxn ang="0">
                  <a:pos x="51" y="94"/>
                </a:cxn>
                <a:cxn ang="0">
                  <a:pos x="59" y="96"/>
                </a:cxn>
                <a:cxn ang="0">
                  <a:pos x="70" y="100"/>
                </a:cxn>
                <a:cxn ang="0">
                  <a:pos x="91" y="101"/>
                </a:cxn>
                <a:cxn ang="0">
                  <a:pos x="101" y="88"/>
                </a:cxn>
                <a:cxn ang="0">
                  <a:pos x="107" y="81"/>
                </a:cxn>
                <a:cxn ang="0">
                  <a:pos x="118" y="77"/>
                </a:cxn>
                <a:cxn ang="0">
                  <a:pos x="133" y="81"/>
                </a:cxn>
                <a:cxn ang="0">
                  <a:pos x="143" y="79"/>
                </a:cxn>
                <a:cxn ang="0">
                  <a:pos x="135" y="67"/>
                </a:cxn>
                <a:cxn ang="0">
                  <a:pos x="133" y="57"/>
                </a:cxn>
                <a:cxn ang="0">
                  <a:pos x="142" y="34"/>
                </a:cxn>
                <a:cxn ang="0">
                  <a:pos x="156" y="18"/>
                </a:cxn>
                <a:cxn ang="0">
                  <a:pos x="142" y="13"/>
                </a:cxn>
                <a:cxn ang="0">
                  <a:pos x="125" y="7"/>
                </a:cxn>
              </a:cxnLst>
              <a:rect l="0" t="0" r="r" b="b"/>
              <a:pathLst>
                <a:path w="156" h="108">
                  <a:moveTo>
                    <a:pt x="125" y="7"/>
                  </a:moveTo>
                  <a:cubicBezTo>
                    <a:pt x="118" y="0"/>
                    <a:pt x="98" y="9"/>
                    <a:pt x="89" y="17"/>
                  </a:cubicBezTo>
                  <a:cubicBezTo>
                    <a:pt x="77" y="27"/>
                    <a:pt x="69" y="18"/>
                    <a:pt x="60" y="17"/>
                  </a:cubicBezTo>
                  <a:cubicBezTo>
                    <a:pt x="51" y="16"/>
                    <a:pt x="48" y="24"/>
                    <a:pt x="37" y="17"/>
                  </a:cubicBezTo>
                  <a:cubicBezTo>
                    <a:pt x="25" y="10"/>
                    <a:pt x="22" y="20"/>
                    <a:pt x="15" y="15"/>
                  </a:cubicBezTo>
                  <a:cubicBezTo>
                    <a:pt x="9" y="10"/>
                    <a:pt x="30" y="9"/>
                    <a:pt x="11" y="1"/>
                  </a:cubicBezTo>
                  <a:cubicBezTo>
                    <a:pt x="10" y="13"/>
                    <a:pt x="0" y="4"/>
                    <a:pt x="4" y="18"/>
                  </a:cubicBezTo>
                  <a:cubicBezTo>
                    <a:pt x="9" y="38"/>
                    <a:pt x="23" y="32"/>
                    <a:pt x="16" y="42"/>
                  </a:cubicBezTo>
                  <a:cubicBezTo>
                    <a:pt x="10" y="52"/>
                    <a:pt x="4" y="44"/>
                    <a:pt x="5" y="52"/>
                  </a:cubicBezTo>
                  <a:cubicBezTo>
                    <a:pt x="5" y="60"/>
                    <a:pt x="12" y="62"/>
                    <a:pt x="3" y="67"/>
                  </a:cubicBezTo>
                  <a:cubicBezTo>
                    <a:pt x="7" y="77"/>
                    <a:pt x="13" y="74"/>
                    <a:pt x="17" y="81"/>
                  </a:cubicBezTo>
                  <a:cubicBezTo>
                    <a:pt x="20" y="89"/>
                    <a:pt x="16" y="95"/>
                    <a:pt x="17" y="100"/>
                  </a:cubicBezTo>
                  <a:cubicBezTo>
                    <a:pt x="26" y="106"/>
                    <a:pt x="21" y="96"/>
                    <a:pt x="31" y="99"/>
                  </a:cubicBezTo>
                  <a:cubicBezTo>
                    <a:pt x="41" y="101"/>
                    <a:pt x="47" y="90"/>
                    <a:pt x="51" y="94"/>
                  </a:cubicBezTo>
                  <a:cubicBezTo>
                    <a:pt x="55" y="97"/>
                    <a:pt x="55" y="88"/>
                    <a:pt x="59" y="96"/>
                  </a:cubicBezTo>
                  <a:cubicBezTo>
                    <a:pt x="64" y="104"/>
                    <a:pt x="64" y="93"/>
                    <a:pt x="70" y="100"/>
                  </a:cubicBezTo>
                  <a:cubicBezTo>
                    <a:pt x="76" y="108"/>
                    <a:pt x="80" y="102"/>
                    <a:pt x="91" y="101"/>
                  </a:cubicBezTo>
                  <a:cubicBezTo>
                    <a:pt x="103" y="101"/>
                    <a:pt x="87" y="82"/>
                    <a:pt x="101" y="88"/>
                  </a:cubicBezTo>
                  <a:cubicBezTo>
                    <a:pt x="102" y="81"/>
                    <a:pt x="106" y="88"/>
                    <a:pt x="107" y="81"/>
                  </a:cubicBezTo>
                  <a:cubicBezTo>
                    <a:pt x="109" y="73"/>
                    <a:pt x="112" y="84"/>
                    <a:pt x="118" y="77"/>
                  </a:cubicBezTo>
                  <a:cubicBezTo>
                    <a:pt x="125" y="71"/>
                    <a:pt x="128" y="81"/>
                    <a:pt x="133" y="81"/>
                  </a:cubicBezTo>
                  <a:cubicBezTo>
                    <a:pt x="139" y="81"/>
                    <a:pt x="137" y="79"/>
                    <a:pt x="143" y="79"/>
                  </a:cubicBezTo>
                  <a:cubicBezTo>
                    <a:pt x="143" y="70"/>
                    <a:pt x="134" y="75"/>
                    <a:pt x="135" y="67"/>
                  </a:cubicBezTo>
                  <a:cubicBezTo>
                    <a:pt x="137" y="60"/>
                    <a:pt x="119" y="66"/>
                    <a:pt x="133" y="57"/>
                  </a:cubicBezTo>
                  <a:cubicBezTo>
                    <a:pt x="146" y="48"/>
                    <a:pt x="134" y="46"/>
                    <a:pt x="142" y="34"/>
                  </a:cubicBezTo>
                  <a:cubicBezTo>
                    <a:pt x="149" y="22"/>
                    <a:pt x="156" y="42"/>
                    <a:pt x="156" y="18"/>
                  </a:cubicBezTo>
                  <a:cubicBezTo>
                    <a:pt x="151" y="17"/>
                    <a:pt x="146" y="19"/>
                    <a:pt x="142" y="13"/>
                  </a:cubicBezTo>
                  <a:cubicBezTo>
                    <a:pt x="135" y="3"/>
                    <a:pt x="130" y="13"/>
                    <a:pt x="125" y="7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8F100BC1-C13C-787C-FBEC-1224C6AD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638" y="5187785"/>
              <a:ext cx="342032" cy="470058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6" y="68"/>
                </a:cxn>
                <a:cxn ang="0">
                  <a:pos x="91" y="52"/>
                </a:cxn>
                <a:cxn ang="0">
                  <a:pos x="80" y="57"/>
                </a:cxn>
                <a:cxn ang="0">
                  <a:pos x="66" y="39"/>
                </a:cxn>
                <a:cxn ang="0">
                  <a:pos x="49" y="19"/>
                </a:cxn>
                <a:cxn ang="0">
                  <a:pos x="36" y="2"/>
                </a:cxn>
                <a:cxn ang="0">
                  <a:pos x="19" y="1"/>
                </a:cxn>
                <a:cxn ang="0">
                  <a:pos x="0" y="9"/>
                </a:cxn>
                <a:cxn ang="0">
                  <a:pos x="6" y="29"/>
                </a:cxn>
                <a:cxn ang="0">
                  <a:pos x="15" y="35"/>
                </a:cxn>
                <a:cxn ang="0">
                  <a:pos x="5" y="46"/>
                </a:cxn>
                <a:cxn ang="0">
                  <a:pos x="8" y="60"/>
                </a:cxn>
                <a:cxn ang="0">
                  <a:pos x="20" y="77"/>
                </a:cxn>
                <a:cxn ang="0">
                  <a:pos x="11" y="76"/>
                </a:cxn>
                <a:cxn ang="0">
                  <a:pos x="18" y="91"/>
                </a:cxn>
                <a:cxn ang="0">
                  <a:pos x="11" y="93"/>
                </a:cxn>
                <a:cxn ang="0">
                  <a:pos x="39" y="115"/>
                </a:cxn>
                <a:cxn ang="0">
                  <a:pos x="30" y="122"/>
                </a:cxn>
                <a:cxn ang="0">
                  <a:pos x="31" y="126"/>
                </a:cxn>
                <a:cxn ang="0">
                  <a:pos x="39" y="135"/>
                </a:cxn>
                <a:cxn ang="0">
                  <a:pos x="44" y="149"/>
                </a:cxn>
                <a:cxn ang="0">
                  <a:pos x="54" y="140"/>
                </a:cxn>
                <a:cxn ang="0">
                  <a:pos x="69" y="136"/>
                </a:cxn>
                <a:cxn ang="0">
                  <a:pos x="88" y="134"/>
                </a:cxn>
                <a:cxn ang="0">
                  <a:pos x="90" y="119"/>
                </a:cxn>
                <a:cxn ang="0">
                  <a:pos x="101" y="109"/>
                </a:cxn>
                <a:cxn ang="0">
                  <a:pos x="89" y="85"/>
                </a:cxn>
              </a:cxnLst>
              <a:rect l="0" t="0" r="r" b="b"/>
              <a:pathLst>
                <a:path w="110" h="151">
                  <a:moveTo>
                    <a:pt x="89" y="85"/>
                  </a:moveTo>
                  <a:cubicBezTo>
                    <a:pt x="85" y="71"/>
                    <a:pt x="95" y="80"/>
                    <a:pt x="96" y="68"/>
                  </a:cubicBezTo>
                  <a:cubicBezTo>
                    <a:pt x="81" y="54"/>
                    <a:pt x="110" y="62"/>
                    <a:pt x="91" y="52"/>
                  </a:cubicBezTo>
                  <a:cubicBezTo>
                    <a:pt x="85" y="49"/>
                    <a:pt x="90" y="60"/>
                    <a:pt x="80" y="57"/>
                  </a:cubicBezTo>
                  <a:cubicBezTo>
                    <a:pt x="67" y="54"/>
                    <a:pt x="62" y="44"/>
                    <a:pt x="66" y="39"/>
                  </a:cubicBezTo>
                  <a:cubicBezTo>
                    <a:pt x="72" y="30"/>
                    <a:pt x="46" y="34"/>
                    <a:pt x="49" y="19"/>
                  </a:cubicBezTo>
                  <a:cubicBezTo>
                    <a:pt x="50" y="12"/>
                    <a:pt x="42" y="12"/>
                    <a:pt x="36" y="2"/>
                  </a:cubicBezTo>
                  <a:cubicBezTo>
                    <a:pt x="26" y="1"/>
                    <a:pt x="23" y="0"/>
                    <a:pt x="19" y="1"/>
                  </a:cubicBezTo>
                  <a:cubicBezTo>
                    <a:pt x="15" y="1"/>
                    <a:pt x="12" y="6"/>
                    <a:pt x="0" y="9"/>
                  </a:cubicBezTo>
                  <a:cubicBezTo>
                    <a:pt x="5" y="14"/>
                    <a:pt x="3" y="26"/>
                    <a:pt x="6" y="29"/>
                  </a:cubicBezTo>
                  <a:cubicBezTo>
                    <a:pt x="13" y="36"/>
                    <a:pt x="17" y="31"/>
                    <a:pt x="15" y="35"/>
                  </a:cubicBezTo>
                  <a:cubicBezTo>
                    <a:pt x="13" y="38"/>
                    <a:pt x="7" y="34"/>
                    <a:pt x="5" y="46"/>
                  </a:cubicBezTo>
                  <a:cubicBezTo>
                    <a:pt x="17" y="43"/>
                    <a:pt x="15" y="43"/>
                    <a:pt x="8" y="60"/>
                  </a:cubicBezTo>
                  <a:cubicBezTo>
                    <a:pt x="5" y="66"/>
                    <a:pt x="23" y="74"/>
                    <a:pt x="20" y="77"/>
                  </a:cubicBezTo>
                  <a:cubicBezTo>
                    <a:pt x="16" y="80"/>
                    <a:pt x="12" y="74"/>
                    <a:pt x="11" y="76"/>
                  </a:cubicBezTo>
                  <a:cubicBezTo>
                    <a:pt x="10" y="76"/>
                    <a:pt x="21" y="87"/>
                    <a:pt x="18" y="91"/>
                  </a:cubicBezTo>
                  <a:cubicBezTo>
                    <a:pt x="16" y="93"/>
                    <a:pt x="15" y="86"/>
                    <a:pt x="11" y="93"/>
                  </a:cubicBezTo>
                  <a:cubicBezTo>
                    <a:pt x="18" y="105"/>
                    <a:pt x="38" y="111"/>
                    <a:pt x="39" y="115"/>
                  </a:cubicBezTo>
                  <a:cubicBezTo>
                    <a:pt x="40" y="119"/>
                    <a:pt x="24" y="119"/>
                    <a:pt x="30" y="122"/>
                  </a:cubicBezTo>
                  <a:cubicBezTo>
                    <a:pt x="33" y="123"/>
                    <a:pt x="29" y="123"/>
                    <a:pt x="31" y="126"/>
                  </a:cubicBezTo>
                  <a:cubicBezTo>
                    <a:pt x="37" y="128"/>
                    <a:pt x="31" y="133"/>
                    <a:pt x="39" y="135"/>
                  </a:cubicBezTo>
                  <a:cubicBezTo>
                    <a:pt x="46" y="138"/>
                    <a:pt x="44" y="143"/>
                    <a:pt x="44" y="149"/>
                  </a:cubicBezTo>
                  <a:cubicBezTo>
                    <a:pt x="51" y="151"/>
                    <a:pt x="43" y="143"/>
                    <a:pt x="54" y="140"/>
                  </a:cubicBezTo>
                  <a:cubicBezTo>
                    <a:pt x="65" y="137"/>
                    <a:pt x="60" y="135"/>
                    <a:pt x="69" y="136"/>
                  </a:cubicBezTo>
                  <a:cubicBezTo>
                    <a:pt x="78" y="138"/>
                    <a:pt x="80" y="132"/>
                    <a:pt x="88" y="134"/>
                  </a:cubicBezTo>
                  <a:cubicBezTo>
                    <a:pt x="97" y="129"/>
                    <a:pt x="90" y="127"/>
                    <a:pt x="90" y="119"/>
                  </a:cubicBezTo>
                  <a:cubicBezTo>
                    <a:pt x="89" y="111"/>
                    <a:pt x="95" y="119"/>
                    <a:pt x="101" y="109"/>
                  </a:cubicBezTo>
                  <a:cubicBezTo>
                    <a:pt x="108" y="99"/>
                    <a:pt x="94" y="105"/>
                    <a:pt x="89" y="8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E8BEF863-218D-299D-1ED3-C7C7B8704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047" y="5597780"/>
              <a:ext cx="204958" cy="161909"/>
            </a:xfrm>
            <a:custGeom>
              <a:avLst/>
              <a:gdLst/>
              <a:ahLst/>
              <a:cxnLst>
                <a:cxn ang="0">
                  <a:pos x="63" y="16"/>
                </a:cxn>
                <a:cxn ang="0">
                  <a:pos x="49" y="2"/>
                </a:cxn>
                <a:cxn ang="0">
                  <a:pos x="30" y="4"/>
                </a:cxn>
                <a:cxn ang="0">
                  <a:pos x="15" y="8"/>
                </a:cxn>
                <a:cxn ang="0">
                  <a:pos x="5" y="17"/>
                </a:cxn>
                <a:cxn ang="0">
                  <a:pos x="3" y="28"/>
                </a:cxn>
                <a:cxn ang="0">
                  <a:pos x="3" y="35"/>
                </a:cxn>
                <a:cxn ang="0">
                  <a:pos x="12" y="49"/>
                </a:cxn>
                <a:cxn ang="0">
                  <a:pos x="15" y="52"/>
                </a:cxn>
                <a:cxn ang="0">
                  <a:pos x="46" y="42"/>
                </a:cxn>
                <a:cxn ang="0">
                  <a:pos x="63" y="35"/>
                </a:cxn>
                <a:cxn ang="0">
                  <a:pos x="63" y="16"/>
                </a:cxn>
              </a:cxnLst>
              <a:rect l="0" t="0" r="r" b="b"/>
              <a:pathLst>
                <a:path w="66" h="52">
                  <a:moveTo>
                    <a:pt x="63" y="16"/>
                  </a:moveTo>
                  <a:cubicBezTo>
                    <a:pt x="59" y="9"/>
                    <a:pt x="53" y="12"/>
                    <a:pt x="49" y="2"/>
                  </a:cubicBezTo>
                  <a:cubicBezTo>
                    <a:pt x="41" y="0"/>
                    <a:pt x="39" y="6"/>
                    <a:pt x="30" y="4"/>
                  </a:cubicBezTo>
                  <a:cubicBezTo>
                    <a:pt x="21" y="3"/>
                    <a:pt x="26" y="5"/>
                    <a:pt x="15" y="8"/>
                  </a:cubicBezTo>
                  <a:cubicBezTo>
                    <a:pt x="4" y="11"/>
                    <a:pt x="12" y="19"/>
                    <a:pt x="5" y="17"/>
                  </a:cubicBezTo>
                  <a:cubicBezTo>
                    <a:pt x="3" y="24"/>
                    <a:pt x="6" y="25"/>
                    <a:pt x="3" y="28"/>
                  </a:cubicBezTo>
                  <a:cubicBezTo>
                    <a:pt x="0" y="31"/>
                    <a:pt x="6" y="31"/>
                    <a:pt x="3" y="35"/>
                  </a:cubicBezTo>
                  <a:cubicBezTo>
                    <a:pt x="1" y="39"/>
                    <a:pt x="10" y="52"/>
                    <a:pt x="12" y="49"/>
                  </a:cubicBezTo>
                  <a:cubicBezTo>
                    <a:pt x="14" y="47"/>
                    <a:pt x="14" y="50"/>
                    <a:pt x="15" y="52"/>
                  </a:cubicBezTo>
                  <a:cubicBezTo>
                    <a:pt x="50" y="50"/>
                    <a:pt x="30" y="38"/>
                    <a:pt x="46" y="42"/>
                  </a:cubicBezTo>
                  <a:cubicBezTo>
                    <a:pt x="63" y="47"/>
                    <a:pt x="56" y="36"/>
                    <a:pt x="63" y="35"/>
                  </a:cubicBezTo>
                  <a:cubicBezTo>
                    <a:pt x="62" y="30"/>
                    <a:pt x="66" y="24"/>
                    <a:pt x="63" y="1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57D5250C-62F7-BAE5-A7AF-1BD9FFF8F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26" y="5552080"/>
              <a:ext cx="156656" cy="332958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35" y="50"/>
                </a:cxn>
                <a:cxn ang="0">
                  <a:pos x="35" y="43"/>
                </a:cxn>
                <a:cxn ang="0">
                  <a:pos x="37" y="32"/>
                </a:cxn>
                <a:cxn ang="0">
                  <a:pos x="32" y="18"/>
                </a:cxn>
                <a:cxn ang="0">
                  <a:pos x="24" y="9"/>
                </a:cxn>
                <a:cxn ang="0">
                  <a:pos x="16" y="7"/>
                </a:cxn>
                <a:cxn ang="0">
                  <a:pos x="7" y="19"/>
                </a:cxn>
                <a:cxn ang="0">
                  <a:pos x="7" y="32"/>
                </a:cxn>
                <a:cxn ang="0">
                  <a:pos x="9" y="62"/>
                </a:cxn>
                <a:cxn ang="0">
                  <a:pos x="6" y="77"/>
                </a:cxn>
                <a:cxn ang="0">
                  <a:pos x="11" y="88"/>
                </a:cxn>
                <a:cxn ang="0">
                  <a:pos x="24" y="107"/>
                </a:cxn>
                <a:cxn ang="0">
                  <a:pos x="33" y="102"/>
                </a:cxn>
                <a:cxn ang="0">
                  <a:pos x="31" y="96"/>
                </a:cxn>
                <a:cxn ang="0">
                  <a:pos x="40" y="89"/>
                </a:cxn>
                <a:cxn ang="0">
                  <a:pos x="48" y="77"/>
                </a:cxn>
                <a:cxn ang="0">
                  <a:pos x="47" y="67"/>
                </a:cxn>
                <a:cxn ang="0">
                  <a:pos x="44" y="64"/>
                </a:cxn>
              </a:cxnLst>
              <a:rect l="0" t="0" r="r" b="b"/>
              <a:pathLst>
                <a:path w="50" h="107">
                  <a:moveTo>
                    <a:pt x="44" y="64"/>
                  </a:moveTo>
                  <a:cubicBezTo>
                    <a:pt x="42" y="67"/>
                    <a:pt x="33" y="54"/>
                    <a:pt x="35" y="50"/>
                  </a:cubicBezTo>
                  <a:cubicBezTo>
                    <a:pt x="38" y="46"/>
                    <a:pt x="32" y="46"/>
                    <a:pt x="35" y="43"/>
                  </a:cubicBezTo>
                  <a:cubicBezTo>
                    <a:pt x="38" y="40"/>
                    <a:pt x="35" y="39"/>
                    <a:pt x="37" y="32"/>
                  </a:cubicBezTo>
                  <a:cubicBezTo>
                    <a:pt x="37" y="26"/>
                    <a:pt x="39" y="21"/>
                    <a:pt x="32" y="18"/>
                  </a:cubicBezTo>
                  <a:cubicBezTo>
                    <a:pt x="24" y="16"/>
                    <a:pt x="30" y="11"/>
                    <a:pt x="24" y="9"/>
                  </a:cubicBezTo>
                  <a:cubicBezTo>
                    <a:pt x="19" y="13"/>
                    <a:pt x="19" y="14"/>
                    <a:pt x="16" y="7"/>
                  </a:cubicBezTo>
                  <a:cubicBezTo>
                    <a:pt x="14" y="0"/>
                    <a:pt x="12" y="13"/>
                    <a:pt x="7" y="19"/>
                  </a:cubicBezTo>
                  <a:cubicBezTo>
                    <a:pt x="2" y="24"/>
                    <a:pt x="10" y="22"/>
                    <a:pt x="7" y="32"/>
                  </a:cubicBezTo>
                  <a:cubicBezTo>
                    <a:pt x="16" y="34"/>
                    <a:pt x="6" y="58"/>
                    <a:pt x="9" y="62"/>
                  </a:cubicBezTo>
                  <a:cubicBezTo>
                    <a:pt x="12" y="66"/>
                    <a:pt x="2" y="67"/>
                    <a:pt x="6" y="77"/>
                  </a:cubicBezTo>
                  <a:cubicBezTo>
                    <a:pt x="10" y="88"/>
                    <a:pt x="0" y="81"/>
                    <a:pt x="11" y="88"/>
                  </a:cubicBezTo>
                  <a:cubicBezTo>
                    <a:pt x="26" y="98"/>
                    <a:pt x="16" y="104"/>
                    <a:pt x="24" y="107"/>
                  </a:cubicBezTo>
                  <a:cubicBezTo>
                    <a:pt x="26" y="105"/>
                    <a:pt x="32" y="105"/>
                    <a:pt x="33" y="102"/>
                  </a:cubicBezTo>
                  <a:cubicBezTo>
                    <a:pt x="33" y="100"/>
                    <a:pt x="29" y="99"/>
                    <a:pt x="31" y="96"/>
                  </a:cubicBezTo>
                  <a:cubicBezTo>
                    <a:pt x="32" y="93"/>
                    <a:pt x="39" y="96"/>
                    <a:pt x="40" y="89"/>
                  </a:cubicBezTo>
                  <a:cubicBezTo>
                    <a:pt x="41" y="74"/>
                    <a:pt x="45" y="83"/>
                    <a:pt x="48" y="77"/>
                  </a:cubicBezTo>
                  <a:cubicBezTo>
                    <a:pt x="50" y="71"/>
                    <a:pt x="46" y="71"/>
                    <a:pt x="47" y="67"/>
                  </a:cubicBezTo>
                  <a:cubicBezTo>
                    <a:pt x="46" y="65"/>
                    <a:pt x="46" y="62"/>
                    <a:pt x="44" y="6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635DADA-C4E4-36DE-6609-E7988CADC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291" y="4910973"/>
              <a:ext cx="516965" cy="329041"/>
            </a:xfrm>
            <a:custGeom>
              <a:avLst/>
              <a:gdLst/>
              <a:ahLst/>
              <a:cxnLst>
                <a:cxn ang="0">
                  <a:pos x="165" y="24"/>
                </a:cxn>
                <a:cxn ang="0">
                  <a:pos x="161" y="21"/>
                </a:cxn>
                <a:cxn ang="0">
                  <a:pos x="146" y="9"/>
                </a:cxn>
                <a:cxn ang="0">
                  <a:pos x="136" y="11"/>
                </a:cxn>
                <a:cxn ang="0">
                  <a:pos x="126" y="5"/>
                </a:cxn>
                <a:cxn ang="0">
                  <a:pos x="110" y="4"/>
                </a:cxn>
                <a:cxn ang="0">
                  <a:pos x="102" y="15"/>
                </a:cxn>
                <a:cxn ang="0">
                  <a:pos x="93" y="20"/>
                </a:cxn>
                <a:cxn ang="0">
                  <a:pos x="83" y="19"/>
                </a:cxn>
                <a:cxn ang="0">
                  <a:pos x="67" y="22"/>
                </a:cxn>
                <a:cxn ang="0">
                  <a:pos x="66" y="31"/>
                </a:cxn>
                <a:cxn ang="0">
                  <a:pos x="48" y="34"/>
                </a:cxn>
                <a:cxn ang="0">
                  <a:pos x="24" y="23"/>
                </a:cxn>
                <a:cxn ang="0">
                  <a:pos x="21" y="35"/>
                </a:cxn>
                <a:cxn ang="0">
                  <a:pos x="7" y="35"/>
                </a:cxn>
                <a:cxn ang="0">
                  <a:pos x="13" y="42"/>
                </a:cxn>
                <a:cxn ang="0">
                  <a:pos x="7" y="48"/>
                </a:cxn>
                <a:cxn ang="0">
                  <a:pos x="8" y="56"/>
                </a:cxn>
                <a:cxn ang="0">
                  <a:pos x="0" y="64"/>
                </a:cxn>
                <a:cxn ang="0">
                  <a:pos x="9" y="78"/>
                </a:cxn>
                <a:cxn ang="0">
                  <a:pos x="32" y="97"/>
                </a:cxn>
                <a:cxn ang="0">
                  <a:pos x="55" y="104"/>
                </a:cxn>
                <a:cxn ang="0">
                  <a:pos x="65" y="98"/>
                </a:cxn>
                <a:cxn ang="0">
                  <a:pos x="84" y="90"/>
                </a:cxn>
                <a:cxn ang="0">
                  <a:pos x="101" y="91"/>
                </a:cxn>
                <a:cxn ang="0">
                  <a:pos x="112" y="89"/>
                </a:cxn>
                <a:cxn ang="0">
                  <a:pos x="114" y="86"/>
                </a:cxn>
                <a:cxn ang="0">
                  <a:pos x="120" y="87"/>
                </a:cxn>
                <a:cxn ang="0">
                  <a:pos x="134" y="65"/>
                </a:cxn>
                <a:cxn ang="0">
                  <a:pos x="140" y="52"/>
                </a:cxn>
                <a:cxn ang="0">
                  <a:pos x="149" y="36"/>
                </a:cxn>
                <a:cxn ang="0">
                  <a:pos x="166" y="26"/>
                </a:cxn>
                <a:cxn ang="0">
                  <a:pos x="165" y="24"/>
                </a:cxn>
              </a:cxnLst>
              <a:rect l="0" t="0" r="r" b="b"/>
              <a:pathLst>
                <a:path w="166" h="106">
                  <a:moveTo>
                    <a:pt x="165" y="24"/>
                  </a:moveTo>
                  <a:cubicBezTo>
                    <a:pt x="166" y="23"/>
                    <a:pt x="166" y="20"/>
                    <a:pt x="161" y="21"/>
                  </a:cubicBezTo>
                  <a:cubicBezTo>
                    <a:pt x="156" y="22"/>
                    <a:pt x="159" y="14"/>
                    <a:pt x="146" y="9"/>
                  </a:cubicBezTo>
                  <a:cubicBezTo>
                    <a:pt x="146" y="10"/>
                    <a:pt x="138" y="13"/>
                    <a:pt x="136" y="11"/>
                  </a:cubicBezTo>
                  <a:cubicBezTo>
                    <a:pt x="134" y="9"/>
                    <a:pt x="133" y="0"/>
                    <a:pt x="126" y="5"/>
                  </a:cubicBezTo>
                  <a:cubicBezTo>
                    <a:pt x="120" y="9"/>
                    <a:pt x="117" y="3"/>
                    <a:pt x="110" y="4"/>
                  </a:cubicBezTo>
                  <a:cubicBezTo>
                    <a:pt x="104" y="5"/>
                    <a:pt x="106" y="13"/>
                    <a:pt x="102" y="15"/>
                  </a:cubicBezTo>
                  <a:cubicBezTo>
                    <a:pt x="101" y="16"/>
                    <a:pt x="96" y="19"/>
                    <a:pt x="93" y="20"/>
                  </a:cubicBezTo>
                  <a:cubicBezTo>
                    <a:pt x="90" y="21"/>
                    <a:pt x="85" y="12"/>
                    <a:pt x="83" y="19"/>
                  </a:cubicBezTo>
                  <a:cubicBezTo>
                    <a:pt x="81" y="26"/>
                    <a:pt x="74" y="20"/>
                    <a:pt x="67" y="22"/>
                  </a:cubicBezTo>
                  <a:cubicBezTo>
                    <a:pt x="60" y="24"/>
                    <a:pt x="67" y="31"/>
                    <a:pt x="66" y="31"/>
                  </a:cubicBezTo>
                  <a:cubicBezTo>
                    <a:pt x="64" y="31"/>
                    <a:pt x="61" y="32"/>
                    <a:pt x="48" y="34"/>
                  </a:cubicBezTo>
                  <a:cubicBezTo>
                    <a:pt x="35" y="36"/>
                    <a:pt x="32" y="24"/>
                    <a:pt x="24" y="23"/>
                  </a:cubicBezTo>
                  <a:cubicBezTo>
                    <a:pt x="20" y="28"/>
                    <a:pt x="25" y="35"/>
                    <a:pt x="21" y="35"/>
                  </a:cubicBezTo>
                  <a:cubicBezTo>
                    <a:pt x="17" y="36"/>
                    <a:pt x="10" y="33"/>
                    <a:pt x="7" y="35"/>
                  </a:cubicBezTo>
                  <a:cubicBezTo>
                    <a:pt x="6" y="36"/>
                    <a:pt x="15" y="38"/>
                    <a:pt x="13" y="42"/>
                  </a:cubicBezTo>
                  <a:cubicBezTo>
                    <a:pt x="11" y="46"/>
                    <a:pt x="6" y="43"/>
                    <a:pt x="7" y="48"/>
                  </a:cubicBezTo>
                  <a:cubicBezTo>
                    <a:pt x="7" y="55"/>
                    <a:pt x="10" y="55"/>
                    <a:pt x="8" y="56"/>
                  </a:cubicBezTo>
                  <a:cubicBezTo>
                    <a:pt x="7" y="57"/>
                    <a:pt x="1" y="63"/>
                    <a:pt x="0" y="64"/>
                  </a:cubicBezTo>
                  <a:cubicBezTo>
                    <a:pt x="8" y="65"/>
                    <a:pt x="3" y="74"/>
                    <a:pt x="9" y="78"/>
                  </a:cubicBezTo>
                  <a:cubicBezTo>
                    <a:pt x="32" y="92"/>
                    <a:pt x="25" y="97"/>
                    <a:pt x="32" y="97"/>
                  </a:cubicBezTo>
                  <a:cubicBezTo>
                    <a:pt x="38" y="97"/>
                    <a:pt x="48" y="106"/>
                    <a:pt x="55" y="104"/>
                  </a:cubicBezTo>
                  <a:cubicBezTo>
                    <a:pt x="62" y="102"/>
                    <a:pt x="58" y="97"/>
                    <a:pt x="65" y="98"/>
                  </a:cubicBezTo>
                  <a:cubicBezTo>
                    <a:pt x="77" y="95"/>
                    <a:pt x="80" y="90"/>
                    <a:pt x="84" y="90"/>
                  </a:cubicBezTo>
                  <a:cubicBezTo>
                    <a:pt x="88" y="89"/>
                    <a:pt x="91" y="90"/>
                    <a:pt x="101" y="91"/>
                  </a:cubicBezTo>
                  <a:cubicBezTo>
                    <a:pt x="102" y="90"/>
                    <a:pt x="107" y="90"/>
                    <a:pt x="112" y="89"/>
                  </a:cubicBezTo>
                  <a:cubicBezTo>
                    <a:pt x="116" y="88"/>
                    <a:pt x="110" y="87"/>
                    <a:pt x="114" y="86"/>
                  </a:cubicBezTo>
                  <a:cubicBezTo>
                    <a:pt x="117" y="85"/>
                    <a:pt x="118" y="88"/>
                    <a:pt x="120" y="87"/>
                  </a:cubicBezTo>
                  <a:cubicBezTo>
                    <a:pt x="123" y="87"/>
                    <a:pt x="130" y="72"/>
                    <a:pt x="134" y="65"/>
                  </a:cubicBezTo>
                  <a:cubicBezTo>
                    <a:pt x="138" y="57"/>
                    <a:pt x="132" y="60"/>
                    <a:pt x="140" y="52"/>
                  </a:cubicBezTo>
                  <a:cubicBezTo>
                    <a:pt x="149" y="42"/>
                    <a:pt x="143" y="42"/>
                    <a:pt x="149" y="36"/>
                  </a:cubicBezTo>
                  <a:cubicBezTo>
                    <a:pt x="155" y="28"/>
                    <a:pt x="156" y="39"/>
                    <a:pt x="166" y="26"/>
                  </a:cubicBezTo>
                  <a:cubicBezTo>
                    <a:pt x="165" y="25"/>
                    <a:pt x="165" y="24"/>
                    <a:pt x="165" y="2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131F425-CBC4-0E1D-E57A-0215F1DE7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2233" y="4798682"/>
              <a:ext cx="458219" cy="223278"/>
            </a:xfrm>
            <a:custGeom>
              <a:avLst/>
              <a:gdLst/>
              <a:ahLst/>
              <a:cxnLst>
                <a:cxn ang="0">
                  <a:pos x="131" y="13"/>
                </a:cxn>
                <a:cxn ang="0">
                  <a:pos x="95" y="10"/>
                </a:cxn>
                <a:cxn ang="0">
                  <a:pos x="84" y="18"/>
                </a:cxn>
                <a:cxn ang="0">
                  <a:pos x="79" y="14"/>
                </a:cxn>
                <a:cxn ang="0">
                  <a:pos x="66" y="6"/>
                </a:cxn>
                <a:cxn ang="0">
                  <a:pos x="58" y="9"/>
                </a:cxn>
                <a:cxn ang="0">
                  <a:pos x="55" y="6"/>
                </a:cxn>
                <a:cxn ang="0">
                  <a:pos x="29" y="29"/>
                </a:cxn>
                <a:cxn ang="0">
                  <a:pos x="9" y="37"/>
                </a:cxn>
                <a:cxn ang="0">
                  <a:pos x="13" y="59"/>
                </a:cxn>
                <a:cxn ang="0">
                  <a:pos x="37" y="70"/>
                </a:cxn>
                <a:cxn ang="0">
                  <a:pos x="55" y="67"/>
                </a:cxn>
                <a:cxn ang="0">
                  <a:pos x="56" y="58"/>
                </a:cxn>
                <a:cxn ang="0">
                  <a:pos x="72" y="55"/>
                </a:cxn>
                <a:cxn ang="0">
                  <a:pos x="82" y="56"/>
                </a:cxn>
                <a:cxn ang="0">
                  <a:pos x="91" y="51"/>
                </a:cxn>
                <a:cxn ang="0">
                  <a:pos x="99" y="40"/>
                </a:cxn>
                <a:cxn ang="0">
                  <a:pos x="115" y="41"/>
                </a:cxn>
                <a:cxn ang="0">
                  <a:pos x="125" y="47"/>
                </a:cxn>
                <a:cxn ang="0">
                  <a:pos x="135" y="45"/>
                </a:cxn>
                <a:cxn ang="0">
                  <a:pos x="143" y="31"/>
                </a:cxn>
                <a:cxn ang="0">
                  <a:pos x="146" y="22"/>
                </a:cxn>
                <a:cxn ang="0">
                  <a:pos x="131" y="13"/>
                </a:cxn>
              </a:cxnLst>
              <a:rect l="0" t="0" r="r" b="b"/>
              <a:pathLst>
                <a:path w="147" h="72">
                  <a:moveTo>
                    <a:pt x="131" y="13"/>
                  </a:moveTo>
                  <a:cubicBezTo>
                    <a:pt x="117" y="8"/>
                    <a:pt x="99" y="10"/>
                    <a:pt x="95" y="10"/>
                  </a:cubicBezTo>
                  <a:cubicBezTo>
                    <a:pt x="89" y="9"/>
                    <a:pt x="87" y="20"/>
                    <a:pt x="84" y="18"/>
                  </a:cubicBezTo>
                  <a:cubicBezTo>
                    <a:pt x="81" y="15"/>
                    <a:pt x="77" y="19"/>
                    <a:pt x="79" y="14"/>
                  </a:cubicBezTo>
                  <a:cubicBezTo>
                    <a:pt x="81" y="6"/>
                    <a:pt x="70" y="0"/>
                    <a:pt x="66" y="6"/>
                  </a:cubicBezTo>
                  <a:cubicBezTo>
                    <a:pt x="61" y="12"/>
                    <a:pt x="58" y="12"/>
                    <a:pt x="58" y="9"/>
                  </a:cubicBezTo>
                  <a:cubicBezTo>
                    <a:pt x="58" y="6"/>
                    <a:pt x="57" y="7"/>
                    <a:pt x="55" y="6"/>
                  </a:cubicBezTo>
                  <a:cubicBezTo>
                    <a:pt x="29" y="15"/>
                    <a:pt x="42" y="22"/>
                    <a:pt x="29" y="29"/>
                  </a:cubicBezTo>
                  <a:cubicBezTo>
                    <a:pt x="21" y="34"/>
                    <a:pt x="15" y="24"/>
                    <a:pt x="9" y="37"/>
                  </a:cubicBezTo>
                  <a:cubicBezTo>
                    <a:pt x="7" y="46"/>
                    <a:pt x="0" y="45"/>
                    <a:pt x="13" y="59"/>
                  </a:cubicBezTo>
                  <a:cubicBezTo>
                    <a:pt x="21" y="60"/>
                    <a:pt x="24" y="72"/>
                    <a:pt x="37" y="70"/>
                  </a:cubicBezTo>
                  <a:cubicBezTo>
                    <a:pt x="50" y="68"/>
                    <a:pt x="53" y="67"/>
                    <a:pt x="55" y="67"/>
                  </a:cubicBezTo>
                  <a:cubicBezTo>
                    <a:pt x="56" y="67"/>
                    <a:pt x="49" y="60"/>
                    <a:pt x="56" y="58"/>
                  </a:cubicBezTo>
                  <a:cubicBezTo>
                    <a:pt x="63" y="56"/>
                    <a:pt x="70" y="62"/>
                    <a:pt x="72" y="55"/>
                  </a:cubicBezTo>
                  <a:cubicBezTo>
                    <a:pt x="74" y="48"/>
                    <a:pt x="79" y="57"/>
                    <a:pt x="82" y="56"/>
                  </a:cubicBezTo>
                  <a:cubicBezTo>
                    <a:pt x="85" y="55"/>
                    <a:pt x="90" y="52"/>
                    <a:pt x="91" y="51"/>
                  </a:cubicBezTo>
                  <a:cubicBezTo>
                    <a:pt x="95" y="49"/>
                    <a:pt x="93" y="41"/>
                    <a:pt x="99" y="40"/>
                  </a:cubicBezTo>
                  <a:cubicBezTo>
                    <a:pt x="106" y="39"/>
                    <a:pt x="109" y="45"/>
                    <a:pt x="115" y="41"/>
                  </a:cubicBezTo>
                  <a:cubicBezTo>
                    <a:pt x="122" y="36"/>
                    <a:pt x="123" y="45"/>
                    <a:pt x="125" y="47"/>
                  </a:cubicBezTo>
                  <a:cubicBezTo>
                    <a:pt x="127" y="49"/>
                    <a:pt x="135" y="46"/>
                    <a:pt x="135" y="45"/>
                  </a:cubicBezTo>
                  <a:cubicBezTo>
                    <a:pt x="138" y="34"/>
                    <a:pt x="142" y="36"/>
                    <a:pt x="143" y="31"/>
                  </a:cubicBezTo>
                  <a:cubicBezTo>
                    <a:pt x="145" y="25"/>
                    <a:pt x="147" y="25"/>
                    <a:pt x="146" y="22"/>
                  </a:cubicBezTo>
                  <a:cubicBezTo>
                    <a:pt x="129" y="17"/>
                    <a:pt x="135" y="14"/>
                    <a:pt x="131" y="1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B844D8CE-458B-DE6D-6DBB-C99EE5803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889" y="5109442"/>
              <a:ext cx="242817" cy="168437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5" y="4"/>
                </a:cxn>
                <a:cxn ang="0">
                  <a:pos x="59" y="7"/>
                </a:cxn>
                <a:cxn ang="0">
                  <a:pos x="48" y="9"/>
                </a:cxn>
                <a:cxn ang="0">
                  <a:pos x="33" y="15"/>
                </a:cxn>
                <a:cxn ang="0">
                  <a:pos x="23" y="15"/>
                </a:cxn>
                <a:cxn ang="0">
                  <a:pos x="8" y="13"/>
                </a:cxn>
                <a:cxn ang="0">
                  <a:pos x="1" y="22"/>
                </a:cxn>
                <a:cxn ang="0">
                  <a:pos x="6" y="27"/>
                </a:cxn>
                <a:cxn ang="0">
                  <a:pos x="7" y="38"/>
                </a:cxn>
                <a:cxn ang="0">
                  <a:pos x="8" y="46"/>
                </a:cxn>
                <a:cxn ang="0">
                  <a:pos x="4" y="50"/>
                </a:cxn>
                <a:cxn ang="0">
                  <a:pos x="32" y="46"/>
                </a:cxn>
                <a:cxn ang="0">
                  <a:pos x="40" y="49"/>
                </a:cxn>
                <a:cxn ang="0">
                  <a:pos x="48" y="48"/>
                </a:cxn>
                <a:cxn ang="0">
                  <a:pos x="58" y="36"/>
                </a:cxn>
                <a:cxn ang="0">
                  <a:pos x="55" y="25"/>
                </a:cxn>
                <a:cxn ang="0">
                  <a:pos x="71" y="18"/>
                </a:cxn>
                <a:cxn ang="0">
                  <a:pos x="71" y="13"/>
                </a:cxn>
                <a:cxn ang="0">
                  <a:pos x="78" y="14"/>
                </a:cxn>
                <a:cxn ang="0">
                  <a:pos x="69" y="0"/>
                </a:cxn>
              </a:cxnLst>
              <a:rect l="0" t="0" r="r" b="b"/>
              <a:pathLst>
                <a:path w="78" h="54">
                  <a:moveTo>
                    <a:pt x="69" y="0"/>
                  </a:moveTo>
                  <a:cubicBezTo>
                    <a:pt x="67" y="0"/>
                    <a:pt x="65" y="0"/>
                    <a:pt x="65" y="4"/>
                  </a:cubicBezTo>
                  <a:cubicBezTo>
                    <a:pt x="66" y="9"/>
                    <a:pt x="66" y="8"/>
                    <a:pt x="59" y="7"/>
                  </a:cubicBezTo>
                  <a:cubicBezTo>
                    <a:pt x="52" y="6"/>
                    <a:pt x="57" y="11"/>
                    <a:pt x="48" y="9"/>
                  </a:cubicBezTo>
                  <a:cubicBezTo>
                    <a:pt x="39" y="8"/>
                    <a:pt x="38" y="9"/>
                    <a:pt x="33" y="15"/>
                  </a:cubicBezTo>
                  <a:cubicBezTo>
                    <a:pt x="27" y="22"/>
                    <a:pt x="30" y="14"/>
                    <a:pt x="23" y="15"/>
                  </a:cubicBezTo>
                  <a:cubicBezTo>
                    <a:pt x="16" y="17"/>
                    <a:pt x="18" y="15"/>
                    <a:pt x="8" y="13"/>
                  </a:cubicBezTo>
                  <a:cubicBezTo>
                    <a:pt x="7" y="16"/>
                    <a:pt x="0" y="19"/>
                    <a:pt x="1" y="22"/>
                  </a:cubicBezTo>
                  <a:cubicBezTo>
                    <a:pt x="1" y="24"/>
                    <a:pt x="10" y="23"/>
                    <a:pt x="6" y="27"/>
                  </a:cubicBezTo>
                  <a:cubicBezTo>
                    <a:pt x="2" y="31"/>
                    <a:pt x="4" y="35"/>
                    <a:pt x="7" y="38"/>
                  </a:cubicBezTo>
                  <a:cubicBezTo>
                    <a:pt x="10" y="40"/>
                    <a:pt x="16" y="48"/>
                    <a:pt x="8" y="46"/>
                  </a:cubicBezTo>
                  <a:cubicBezTo>
                    <a:pt x="8" y="49"/>
                    <a:pt x="5" y="46"/>
                    <a:pt x="4" y="50"/>
                  </a:cubicBezTo>
                  <a:cubicBezTo>
                    <a:pt x="34" y="50"/>
                    <a:pt x="27" y="41"/>
                    <a:pt x="32" y="46"/>
                  </a:cubicBezTo>
                  <a:cubicBezTo>
                    <a:pt x="40" y="54"/>
                    <a:pt x="35" y="46"/>
                    <a:pt x="40" y="49"/>
                  </a:cubicBezTo>
                  <a:cubicBezTo>
                    <a:pt x="45" y="51"/>
                    <a:pt x="49" y="54"/>
                    <a:pt x="48" y="48"/>
                  </a:cubicBezTo>
                  <a:cubicBezTo>
                    <a:pt x="47" y="39"/>
                    <a:pt x="57" y="40"/>
                    <a:pt x="58" y="36"/>
                  </a:cubicBezTo>
                  <a:cubicBezTo>
                    <a:pt x="59" y="33"/>
                    <a:pt x="53" y="27"/>
                    <a:pt x="55" y="25"/>
                  </a:cubicBezTo>
                  <a:cubicBezTo>
                    <a:pt x="57" y="22"/>
                    <a:pt x="70" y="20"/>
                    <a:pt x="71" y="18"/>
                  </a:cubicBezTo>
                  <a:cubicBezTo>
                    <a:pt x="73" y="15"/>
                    <a:pt x="70" y="15"/>
                    <a:pt x="71" y="13"/>
                  </a:cubicBezTo>
                  <a:cubicBezTo>
                    <a:pt x="73" y="11"/>
                    <a:pt x="76" y="13"/>
                    <a:pt x="78" y="14"/>
                  </a:cubicBezTo>
                  <a:cubicBezTo>
                    <a:pt x="72" y="10"/>
                    <a:pt x="77" y="1"/>
                    <a:pt x="69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E3D54A3-91AF-128C-11CD-70DAD7BF9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905" y="5264823"/>
              <a:ext cx="318534" cy="314678"/>
            </a:xfrm>
            <a:custGeom>
              <a:avLst/>
              <a:gdLst/>
              <a:ahLst/>
              <a:cxnLst>
                <a:cxn ang="0">
                  <a:pos x="87" y="35"/>
                </a:cxn>
                <a:cxn ang="0">
                  <a:pos x="84" y="21"/>
                </a:cxn>
                <a:cxn ang="0">
                  <a:pos x="74" y="13"/>
                </a:cxn>
                <a:cxn ang="0">
                  <a:pos x="58" y="13"/>
                </a:cxn>
                <a:cxn ang="0">
                  <a:pos x="41" y="11"/>
                </a:cxn>
                <a:cxn ang="0">
                  <a:pos x="21" y="11"/>
                </a:cxn>
                <a:cxn ang="0">
                  <a:pos x="13" y="12"/>
                </a:cxn>
                <a:cxn ang="0">
                  <a:pos x="6" y="25"/>
                </a:cxn>
                <a:cxn ang="0">
                  <a:pos x="14" y="38"/>
                </a:cxn>
                <a:cxn ang="0">
                  <a:pos x="15" y="44"/>
                </a:cxn>
                <a:cxn ang="0">
                  <a:pos x="37" y="67"/>
                </a:cxn>
                <a:cxn ang="0">
                  <a:pos x="45" y="78"/>
                </a:cxn>
                <a:cxn ang="0">
                  <a:pos x="51" y="87"/>
                </a:cxn>
                <a:cxn ang="0">
                  <a:pos x="57" y="91"/>
                </a:cxn>
                <a:cxn ang="0">
                  <a:pos x="70" y="101"/>
                </a:cxn>
                <a:cxn ang="0">
                  <a:pos x="73" y="87"/>
                </a:cxn>
                <a:cxn ang="0">
                  <a:pos x="80" y="74"/>
                </a:cxn>
                <a:cxn ang="0">
                  <a:pos x="85" y="78"/>
                </a:cxn>
                <a:cxn ang="0">
                  <a:pos x="90" y="68"/>
                </a:cxn>
                <a:cxn ang="0">
                  <a:pos x="97" y="66"/>
                </a:cxn>
                <a:cxn ang="0">
                  <a:pos x="90" y="51"/>
                </a:cxn>
                <a:cxn ang="0">
                  <a:pos x="99" y="52"/>
                </a:cxn>
                <a:cxn ang="0">
                  <a:pos x="87" y="35"/>
                </a:cxn>
              </a:cxnLst>
              <a:rect l="0" t="0" r="r" b="b"/>
              <a:pathLst>
                <a:path w="102" h="101">
                  <a:moveTo>
                    <a:pt x="87" y="35"/>
                  </a:moveTo>
                  <a:cubicBezTo>
                    <a:pt x="94" y="18"/>
                    <a:pt x="96" y="18"/>
                    <a:pt x="84" y="21"/>
                  </a:cubicBezTo>
                  <a:cubicBezTo>
                    <a:pt x="75" y="22"/>
                    <a:pt x="78" y="11"/>
                    <a:pt x="74" y="13"/>
                  </a:cubicBezTo>
                  <a:cubicBezTo>
                    <a:pt x="69" y="15"/>
                    <a:pt x="63" y="8"/>
                    <a:pt x="58" y="13"/>
                  </a:cubicBezTo>
                  <a:cubicBezTo>
                    <a:pt x="52" y="18"/>
                    <a:pt x="45" y="9"/>
                    <a:pt x="41" y="11"/>
                  </a:cubicBezTo>
                  <a:cubicBezTo>
                    <a:pt x="37" y="13"/>
                    <a:pt x="25" y="5"/>
                    <a:pt x="21" y="11"/>
                  </a:cubicBezTo>
                  <a:cubicBezTo>
                    <a:pt x="17" y="17"/>
                    <a:pt x="19" y="19"/>
                    <a:pt x="13" y="12"/>
                  </a:cubicBezTo>
                  <a:cubicBezTo>
                    <a:pt x="3" y="0"/>
                    <a:pt x="0" y="22"/>
                    <a:pt x="6" y="25"/>
                  </a:cubicBezTo>
                  <a:cubicBezTo>
                    <a:pt x="11" y="27"/>
                    <a:pt x="11" y="36"/>
                    <a:pt x="14" y="38"/>
                  </a:cubicBezTo>
                  <a:cubicBezTo>
                    <a:pt x="18" y="40"/>
                    <a:pt x="10" y="44"/>
                    <a:pt x="15" y="44"/>
                  </a:cubicBezTo>
                  <a:cubicBezTo>
                    <a:pt x="20" y="45"/>
                    <a:pt x="31" y="65"/>
                    <a:pt x="37" y="67"/>
                  </a:cubicBezTo>
                  <a:cubicBezTo>
                    <a:pt x="42" y="70"/>
                    <a:pt x="38" y="74"/>
                    <a:pt x="45" y="78"/>
                  </a:cubicBezTo>
                  <a:cubicBezTo>
                    <a:pt x="51" y="82"/>
                    <a:pt x="52" y="84"/>
                    <a:pt x="51" y="87"/>
                  </a:cubicBezTo>
                  <a:cubicBezTo>
                    <a:pt x="50" y="89"/>
                    <a:pt x="54" y="87"/>
                    <a:pt x="57" y="91"/>
                  </a:cubicBezTo>
                  <a:cubicBezTo>
                    <a:pt x="59" y="95"/>
                    <a:pt x="67" y="97"/>
                    <a:pt x="70" y="101"/>
                  </a:cubicBezTo>
                  <a:cubicBezTo>
                    <a:pt x="77" y="95"/>
                    <a:pt x="65" y="92"/>
                    <a:pt x="73" y="87"/>
                  </a:cubicBezTo>
                  <a:cubicBezTo>
                    <a:pt x="80" y="82"/>
                    <a:pt x="76" y="77"/>
                    <a:pt x="80" y="74"/>
                  </a:cubicBezTo>
                  <a:cubicBezTo>
                    <a:pt x="83" y="72"/>
                    <a:pt x="84" y="79"/>
                    <a:pt x="85" y="78"/>
                  </a:cubicBezTo>
                  <a:cubicBezTo>
                    <a:pt x="89" y="74"/>
                    <a:pt x="75" y="62"/>
                    <a:pt x="90" y="68"/>
                  </a:cubicBezTo>
                  <a:cubicBezTo>
                    <a:pt x="94" y="61"/>
                    <a:pt x="95" y="68"/>
                    <a:pt x="97" y="66"/>
                  </a:cubicBezTo>
                  <a:cubicBezTo>
                    <a:pt x="100" y="62"/>
                    <a:pt x="89" y="51"/>
                    <a:pt x="90" y="51"/>
                  </a:cubicBezTo>
                  <a:cubicBezTo>
                    <a:pt x="91" y="49"/>
                    <a:pt x="95" y="55"/>
                    <a:pt x="99" y="52"/>
                  </a:cubicBezTo>
                  <a:cubicBezTo>
                    <a:pt x="102" y="49"/>
                    <a:pt x="84" y="41"/>
                    <a:pt x="87" y="3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5115EDF-B74C-7BF2-D52B-DADFD3E4C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6253" y="5458069"/>
              <a:ext cx="168405" cy="193246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20" y="16"/>
                </a:cxn>
                <a:cxn ang="0">
                  <a:pos x="15" y="12"/>
                </a:cxn>
                <a:cxn ang="0">
                  <a:pos x="8" y="25"/>
                </a:cxn>
                <a:cxn ang="0">
                  <a:pos x="5" y="39"/>
                </a:cxn>
                <a:cxn ang="0">
                  <a:pos x="12" y="47"/>
                </a:cxn>
                <a:cxn ang="0">
                  <a:pos x="20" y="54"/>
                </a:cxn>
                <a:cxn ang="0">
                  <a:pos x="28" y="62"/>
                </a:cxn>
                <a:cxn ang="0">
                  <a:pos x="28" y="49"/>
                </a:cxn>
                <a:cxn ang="0">
                  <a:pos x="37" y="37"/>
                </a:cxn>
                <a:cxn ang="0">
                  <a:pos x="45" y="39"/>
                </a:cxn>
                <a:cxn ang="0">
                  <a:pos x="44" y="35"/>
                </a:cxn>
                <a:cxn ang="0">
                  <a:pos x="53" y="28"/>
                </a:cxn>
                <a:cxn ang="0">
                  <a:pos x="25" y="6"/>
                </a:cxn>
              </a:cxnLst>
              <a:rect l="0" t="0" r="r" b="b"/>
              <a:pathLst>
                <a:path w="54" h="62">
                  <a:moveTo>
                    <a:pt x="25" y="6"/>
                  </a:moveTo>
                  <a:cubicBezTo>
                    <a:pt x="10" y="0"/>
                    <a:pt x="24" y="12"/>
                    <a:pt x="20" y="16"/>
                  </a:cubicBezTo>
                  <a:cubicBezTo>
                    <a:pt x="19" y="17"/>
                    <a:pt x="18" y="10"/>
                    <a:pt x="15" y="12"/>
                  </a:cubicBezTo>
                  <a:cubicBezTo>
                    <a:pt x="11" y="15"/>
                    <a:pt x="15" y="20"/>
                    <a:pt x="8" y="25"/>
                  </a:cubicBezTo>
                  <a:cubicBezTo>
                    <a:pt x="0" y="30"/>
                    <a:pt x="12" y="33"/>
                    <a:pt x="5" y="39"/>
                  </a:cubicBezTo>
                  <a:cubicBezTo>
                    <a:pt x="6" y="44"/>
                    <a:pt x="16" y="40"/>
                    <a:pt x="12" y="47"/>
                  </a:cubicBezTo>
                  <a:cubicBezTo>
                    <a:pt x="15" y="49"/>
                    <a:pt x="18" y="47"/>
                    <a:pt x="20" y="54"/>
                  </a:cubicBezTo>
                  <a:cubicBezTo>
                    <a:pt x="21" y="61"/>
                    <a:pt x="19" y="60"/>
                    <a:pt x="28" y="62"/>
                  </a:cubicBezTo>
                  <a:cubicBezTo>
                    <a:pt x="31" y="52"/>
                    <a:pt x="23" y="54"/>
                    <a:pt x="28" y="49"/>
                  </a:cubicBezTo>
                  <a:cubicBezTo>
                    <a:pt x="33" y="43"/>
                    <a:pt x="35" y="30"/>
                    <a:pt x="37" y="37"/>
                  </a:cubicBezTo>
                  <a:cubicBezTo>
                    <a:pt x="40" y="44"/>
                    <a:pt x="40" y="43"/>
                    <a:pt x="45" y="39"/>
                  </a:cubicBezTo>
                  <a:cubicBezTo>
                    <a:pt x="43" y="36"/>
                    <a:pt x="47" y="36"/>
                    <a:pt x="44" y="35"/>
                  </a:cubicBezTo>
                  <a:cubicBezTo>
                    <a:pt x="38" y="32"/>
                    <a:pt x="54" y="32"/>
                    <a:pt x="53" y="28"/>
                  </a:cubicBezTo>
                  <a:cubicBezTo>
                    <a:pt x="52" y="24"/>
                    <a:pt x="32" y="18"/>
                    <a:pt x="25" y="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D153FD2E-EE6F-DD35-D0A3-6C54555089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445" y="3852037"/>
              <a:ext cx="569184" cy="395632"/>
            </a:xfrm>
            <a:custGeom>
              <a:avLst/>
              <a:gdLst/>
              <a:ahLst/>
              <a:cxnLst>
                <a:cxn ang="0">
                  <a:pos x="67" y="63"/>
                </a:cxn>
                <a:cxn ang="0">
                  <a:pos x="60" y="58"/>
                </a:cxn>
                <a:cxn ang="0">
                  <a:pos x="50" y="76"/>
                </a:cxn>
                <a:cxn ang="0">
                  <a:pos x="40" y="89"/>
                </a:cxn>
                <a:cxn ang="0">
                  <a:pos x="39" y="105"/>
                </a:cxn>
                <a:cxn ang="0">
                  <a:pos x="48" y="112"/>
                </a:cxn>
                <a:cxn ang="0">
                  <a:pos x="37" y="114"/>
                </a:cxn>
                <a:cxn ang="0">
                  <a:pos x="17" y="111"/>
                </a:cxn>
                <a:cxn ang="0">
                  <a:pos x="18" y="98"/>
                </a:cxn>
                <a:cxn ang="0">
                  <a:pos x="7" y="89"/>
                </a:cxn>
                <a:cxn ang="0">
                  <a:pos x="3" y="57"/>
                </a:cxn>
                <a:cxn ang="0">
                  <a:pos x="53" y="7"/>
                </a:cxn>
                <a:cxn ang="0">
                  <a:pos x="63" y="12"/>
                </a:cxn>
                <a:cxn ang="0">
                  <a:pos x="58" y="34"/>
                </a:cxn>
                <a:cxn ang="0">
                  <a:pos x="63" y="49"/>
                </a:cxn>
                <a:cxn ang="0">
                  <a:pos x="167" y="96"/>
                </a:cxn>
                <a:cxn ang="0">
                  <a:pos x="167" y="96"/>
                </a:cxn>
                <a:cxn ang="0">
                  <a:pos x="79" y="19"/>
                </a:cxn>
                <a:cxn ang="0">
                  <a:pos x="69" y="90"/>
                </a:cxn>
                <a:cxn ang="0">
                  <a:pos x="60" y="85"/>
                </a:cxn>
                <a:cxn ang="0">
                  <a:pos x="45" y="91"/>
                </a:cxn>
                <a:cxn ang="0">
                  <a:pos x="54" y="100"/>
                </a:cxn>
                <a:cxn ang="0">
                  <a:pos x="70" y="10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117"/>
                </a:cxn>
                <a:cxn ang="0">
                  <a:pos x="69" y="106"/>
                </a:cxn>
                <a:cxn ang="0">
                  <a:pos x="83" y="110"/>
                </a:cxn>
                <a:cxn ang="0">
                  <a:pos x="92" y="121"/>
                </a:cxn>
                <a:cxn ang="0">
                  <a:pos x="91" y="112"/>
                </a:cxn>
                <a:cxn ang="0">
                  <a:pos x="97" y="79"/>
                </a:cxn>
                <a:cxn ang="0">
                  <a:pos x="93" y="71"/>
                </a:cxn>
                <a:cxn ang="0">
                  <a:pos x="85" y="77"/>
                </a:cxn>
                <a:cxn ang="0">
                  <a:pos x="78" y="86"/>
                </a:cxn>
                <a:cxn ang="0">
                  <a:pos x="81" y="98"/>
                </a:cxn>
                <a:cxn ang="0">
                  <a:pos x="94" y="102"/>
                </a:cxn>
                <a:cxn ang="0">
                  <a:pos x="95" y="109"/>
                </a:cxn>
                <a:cxn ang="0">
                  <a:pos x="100" y="124"/>
                </a:cxn>
                <a:cxn ang="0">
                  <a:pos x="101" y="111"/>
                </a:cxn>
                <a:cxn ang="0">
                  <a:pos x="104" y="103"/>
                </a:cxn>
                <a:cxn ang="0">
                  <a:pos x="108" y="92"/>
                </a:cxn>
                <a:cxn ang="0">
                  <a:pos x="115" y="70"/>
                </a:cxn>
                <a:cxn ang="0">
                  <a:pos x="98" y="71"/>
                </a:cxn>
                <a:cxn ang="0">
                  <a:pos x="112" y="106"/>
                </a:cxn>
              </a:cxnLst>
              <a:rect l="0" t="0" r="r" b="b"/>
              <a:pathLst>
                <a:path w="183" h="127">
                  <a:moveTo>
                    <a:pt x="74" y="54"/>
                  </a:moveTo>
                  <a:cubicBezTo>
                    <a:pt x="72" y="59"/>
                    <a:pt x="70" y="65"/>
                    <a:pt x="67" y="63"/>
                  </a:cubicBezTo>
                  <a:cubicBezTo>
                    <a:pt x="65" y="61"/>
                    <a:pt x="66" y="67"/>
                    <a:pt x="62" y="64"/>
                  </a:cubicBezTo>
                  <a:cubicBezTo>
                    <a:pt x="58" y="61"/>
                    <a:pt x="66" y="57"/>
                    <a:pt x="60" y="58"/>
                  </a:cubicBezTo>
                  <a:cubicBezTo>
                    <a:pt x="53" y="58"/>
                    <a:pt x="59" y="72"/>
                    <a:pt x="56" y="75"/>
                  </a:cubicBezTo>
                  <a:cubicBezTo>
                    <a:pt x="53" y="78"/>
                    <a:pt x="44" y="70"/>
                    <a:pt x="50" y="76"/>
                  </a:cubicBezTo>
                  <a:cubicBezTo>
                    <a:pt x="55" y="82"/>
                    <a:pt x="44" y="80"/>
                    <a:pt x="47" y="83"/>
                  </a:cubicBezTo>
                  <a:cubicBezTo>
                    <a:pt x="49" y="85"/>
                    <a:pt x="38" y="86"/>
                    <a:pt x="40" y="89"/>
                  </a:cubicBezTo>
                  <a:cubicBezTo>
                    <a:pt x="42" y="92"/>
                    <a:pt x="39" y="93"/>
                    <a:pt x="43" y="96"/>
                  </a:cubicBezTo>
                  <a:cubicBezTo>
                    <a:pt x="46" y="100"/>
                    <a:pt x="36" y="101"/>
                    <a:pt x="39" y="105"/>
                  </a:cubicBezTo>
                  <a:cubicBezTo>
                    <a:pt x="42" y="109"/>
                    <a:pt x="42" y="102"/>
                    <a:pt x="49" y="106"/>
                  </a:cubicBezTo>
                  <a:cubicBezTo>
                    <a:pt x="56" y="111"/>
                    <a:pt x="49" y="114"/>
                    <a:pt x="48" y="112"/>
                  </a:cubicBezTo>
                  <a:cubicBezTo>
                    <a:pt x="47" y="110"/>
                    <a:pt x="45" y="113"/>
                    <a:pt x="43" y="113"/>
                  </a:cubicBezTo>
                  <a:cubicBezTo>
                    <a:pt x="40" y="112"/>
                    <a:pt x="43" y="108"/>
                    <a:pt x="37" y="114"/>
                  </a:cubicBezTo>
                  <a:cubicBezTo>
                    <a:pt x="35" y="114"/>
                    <a:pt x="33" y="113"/>
                    <a:pt x="27" y="112"/>
                  </a:cubicBezTo>
                  <a:cubicBezTo>
                    <a:pt x="21" y="111"/>
                    <a:pt x="22" y="112"/>
                    <a:pt x="17" y="111"/>
                  </a:cubicBezTo>
                  <a:cubicBezTo>
                    <a:pt x="19" y="94"/>
                    <a:pt x="12" y="111"/>
                    <a:pt x="13" y="102"/>
                  </a:cubicBezTo>
                  <a:cubicBezTo>
                    <a:pt x="14" y="93"/>
                    <a:pt x="18" y="108"/>
                    <a:pt x="18" y="98"/>
                  </a:cubicBezTo>
                  <a:cubicBezTo>
                    <a:pt x="18" y="88"/>
                    <a:pt x="14" y="93"/>
                    <a:pt x="11" y="89"/>
                  </a:cubicBezTo>
                  <a:cubicBezTo>
                    <a:pt x="8" y="85"/>
                    <a:pt x="11" y="94"/>
                    <a:pt x="7" y="89"/>
                  </a:cubicBezTo>
                  <a:cubicBezTo>
                    <a:pt x="3" y="84"/>
                    <a:pt x="0" y="90"/>
                    <a:pt x="4" y="82"/>
                  </a:cubicBezTo>
                  <a:cubicBezTo>
                    <a:pt x="8" y="74"/>
                    <a:pt x="2" y="73"/>
                    <a:pt x="3" y="57"/>
                  </a:cubicBezTo>
                  <a:cubicBezTo>
                    <a:pt x="5" y="41"/>
                    <a:pt x="9" y="25"/>
                    <a:pt x="26" y="25"/>
                  </a:cubicBezTo>
                  <a:cubicBezTo>
                    <a:pt x="47" y="26"/>
                    <a:pt x="44" y="8"/>
                    <a:pt x="53" y="7"/>
                  </a:cubicBezTo>
                  <a:cubicBezTo>
                    <a:pt x="62" y="7"/>
                    <a:pt x="63" y="0"/>
                    <a:pt x="65" y="2"/>
                  </a:cubicBezTo>
                  <a:cubicBezTo>
                    <a:pt x="68" y="3"/>
                    <a:pt x="60" y="5"/>
                    <a:pt x="63" y="12"/>
                  </a:cubicBezTo>
                  <a:cubicBezTo>
                    <a:pt x="66" y="18"/>
                    <a:pt x="64" y="22"/>
                    <a:pt x="62" y="24"/>
                  </a:cubicBezTo>
                  <a:cubicBezTo>
                    <a:pt x="59" y="27"/>
                    <a:pt x="60" y="29"/>
                    <a:pt x="58" y="34"/>
                  </a:cubicBezTo>
                  <a:cubicBezTo>
                    <a:pt x="56" y="39"/>
                    <a:pt x="63" y="41"/>
                    <a:pt x="59" y="45"/>
                  </a:cubicBezTo>
                  <a:cubicBezTo>
                    <a:pt x="56" y="50"/>
                    <a:pt x="59" y="46"/>
                    <a:pt x="63" y="49"/>
                  </a:cubicBezTo>
                  <a:cubicBezTo>
                    <a:pt x="64" y="50"/>
                    <a:pt x="77" y="49"/>
                    <a:pt x="74" y="54"/>
                  </a:cubicBezTo>
                  <a:close/>
                  <a:moveTo>
                    <a:pt x="167" y="96"/>
                  </a:moveTo>
                  <a:cubicBezTo>
                    <a:pt x="165" y="98"/>
                    <a:pt x="169" y="110"/>
                    <a:pt x="176" y="107"/>
                  </a:cubicBezTo>
                  <a:cubicBezTo>
                    <a:pt x="183" y="105"/>
                    <a:pt x="171" y="94"/>
                    <a:pt x="167" y="96"/>
                  </a:cubicBezTo>
                  <a:close/>
                  <a:moveTo>
                    <a:pt x="73" y="20"/>
                  </a:moveTo>
                  <a:cubicBezTo>
                    <a:pt x="72" y="22"/>
                    <a:pt x="77" y="21"/>
                    <a:pt x="79" y="19"/>
                  </a:cubicBezTo>
                  <a:cubicBezTo>
                    <a:pt x="81" y="16"/>
                    <a:pt x="73" y="17"/>
                    <a:pt x="73" y="20"/>
                  </a:cubicBezTo>
                  <a:close/>
                  <a:moveTo>
                    <a:pt x="69" y="90"/>
                  </a:moveTo>
                  <a:cubicBezTo>
                    <a:pt x="70" y="88"/>
                    <a:pt x="65" y="83"/>
                    <a:pt x="65" y="86"/>
                  </a:cubicBezTo>
                  <a:cubicBezTo>
                    <a:pt x="65" y="89"/>
                    <a:pt x="64" y="88"/>
                    <a:pt x="60" y="85"/>
                  </a:cubicBezTo>
                  <a:cubicBezTo>
                    <a:pt x="57" y="83"/>
                    <a:pt x="50" y="88"/>
                    <a:pt x="47" y="87"/>
                  </a:cubicBezTo>
                  <a:cubicBezTo>
                    <a:pt x="44" y="86"/>
                    <a:pt x="42" y="89"/>
                    <a:pt x="45" y="91"/>
                  </a:cubicBezTo>
                  <a:cubicBezTo>
                    <a:pt x="48" y="94"/>
                    <a:pt x="48" y="94"/>
                    <a:pt x="49" y="99"/>
                  </a:cubicBezTo>
                  <a:cubicBezTo>
                    <a:pt x="51" y="104"/>
                    <a:pt x="52" y="99"/>
                    <a:pt x="54" y="100"/>
                  </a:cubicBezTo>
                  <a:cubicBezTo>
                    <a:pt x="56" y="102"/>
                    <a:pt x="51" y="103"/>
                    <a:pt x="56" y="105"/>
                  </a:cubicBezTo>
                  <a:cubicBezTo>
                    <a:pt x="62" y="106"/>
                    <a:pt x="66" y="107"/>
                    <a:pt x="70" y="103"/>
                  </a:cubicBezTo>
                  <a:cubicBezTo>
                    <a:pt x="74" y="99"/>
                    <a:pt x="68" y="92"/>
                    <a:pt x="69" y="90"/>
                  </a:cubicBezTo>
                  <a:close/>
                  <a:moveTo>
                    <a:pt x="65" y="79"/>
                  </a:moveTo>
                  <a:cubicBezTo>
                    <a:pt x="66" y="79"/>
                    <a:pt x="68" y="76"/>
                    <a:pt x="66" y="72"/>
                  </a:cubicBezTo>
                  <a:cubicBezTo>
                    <a:pt x="64" y="68"/>
                    <a:pt x="63" y="77"/>
                    <a:pt x="65" y="79"/>
                  </a:cubicBezTo>
                  <a:close/>
                  <a:moveTo>
                    <a:pt x="69" y="106"/>
                  </a:moveTo>
                  <a:cubicBezTo>
                    <a:pt x="67" y="110"/>
                    <a:pt x="64" y="114"/>
                    <a:pt x="65" y="117"/>
                  </a:cubicBezTo>
                  <a:cubicBezTo>
                    <a:pt x="67" y="121"/>
                    <a:pt x="70" y="110"/>
                    <a:pt x="72" y="106"/>
                  </a:cubicBezTo>
                  <a:cubicBezTo>
                    <a:pt x="73" y="103"/>
                    <a:pt x="71" y="102"/>
                    <a:pt x="69" y="106"/>
                  </a:cubicBezTo>
                  <a:close/>
                  <a:moveTo>
                    <a:pt x="91" y="112"/>
                  </a:moveTo>
                  <a:cubicBezTo>
                    <a:pt x="91" y="115"/>
                    <a:pt x="89" y="113"/>
                    <a:pt x="83" y="110"/>
                  </a:cubicBezTo>
                  <a:cubicBezTo>
                    <a:pt x="76" y="106"/>
                    <a:pt x="76" y="111"/>
                    <a:pt x="76" y="115"/>
                  </a:cubicBezTo>
                  <a:cubicBezTo>
                    <a:pt x="76" y="117"/>
                    <a:pt x="87" y="121"/>
                    <a:pt x="92" y="121"/>
                  </a:cubicBezTo>
                  <a:cubicBezTo>
                    <a:pt x="98" y="121"/>
                    <a:pt x="97" y="119"/>
                    <a:pt x="95" y="116"/>
                  </a:cubicBezTo>
                  <a:cubicBezTo>
                    <a:pt x="93" y="112"/>
                    <a:pt x="91" y="110"/>
                    <a:pt x="91" y="112"/>
                  </a:cubicBezTo>
                  <a:close/>
                  <a:moveTo>
                    <a:pt x="98" y="71"/>
                  </a:moveTo>
                  <a:cubicBezTo>
                    <a:pt x="100" y="74"/>
                    <a:pt x="98" y="74"/>
                    <a:pt x="97" y="79"/>
                  </a:cubicBezTo>
                  <a:cubicBezTo>
                    <a:pt x="96" y="83"/>
                    <a:pt x="93" y="81"/>
                    <a:pt x="94" y="77"/>
                  </a:cubicBezTo>
                  <a:cubicBezTo>
                    <a:pt x="95" y="73"/>
                    <a:pt x="96" y="69"/>
                    <a:pt x="93" y="71"/>
                  </a:cubicBezTo>
                  <a:cubicBezTo>
                    <a:pt x="89" y="73"/>
                    <a:pt x="84" y="68"/>
                    <a:pt x="82" y="70"/>
                  </a:cubicBezTo>
                  <a:cubicBezTo>
                    <a:pt x="80" y="71"/>
                    <a:pt x="92" y="72"/>
                    <a:pt x="85" y="77"/>
                  </a:cubicBezTo>
                  <a:cubicBezTo>
                    <a:pt x="80" y="82"/>
                    <a:pt x="76" y="77"/>
                    <a:pt x="72" y="79"/>
                  </a:cubicBezTo>
                  <a:cubicBezTo>
                    <a:pt x="69" y="81"/>
                    <a:pt x="80" y="84"/>
                    <a:pt x="78" y="86"/>
                  </a:cubicBezTo>
                  <a:cubicBezTo>
                    <a:pt x="76" y="89"/>
                    <a:pt x="83" y="90"/>
                    <a:pt x="79" y="93"/>
                  </a:cubicBezTo>
                  <a:cubicBezTo>
                    <a:pt x="75" y="96"/>
                    <a:pt x="81" y="94"/>
                    <a:pt x="81" y="98"/>
                  </a:cubicBezTo>
                  <a:cubicBezTo>
                    <a:pt x="81" y="102"/>
                    <a:pt x="85" y="98"/>
                    <a:pt x="88" y="100"/>
                  </a:cubicBezTo>
                  <a:cubicBezTo>
                    <a:pt x="90" y="101"/>
                    <a:pt x="93" y="98"/>
                    <a:pt x="94" y="102"/>
                  </a:cubicBezTo>
                  <a:cubicBezTo>
                    <a:pt x="95" y="106"/>
                    <a:pt x="91" y="103"/>
                    <a:pt x="90" y="105"/>
                  </a:cubicBezTo>
                  <a:cubicBezTo>
                    <a:pt x="90" y="106"/>
                    <a:pt x="97" y="107"/>
                    <a:pt x="95" y="109"/>
                  </a:cubicBezTo>
                  <a:cubicBezTo>
                    <a:pt x="93" y="110"/>
                    <a:pt x="94" y="112"/>
                    <a:pt x="97" y="115"/>
                  </a:cubicBezTo>
                  <a:cubicBezTo>
                    <a:pt x="100" y="118"/>
                    <a:pt x="98" y="122"/>
                    <a:pt x="100" y="124"/>
                  </a:cubicBezTo>
                  <a:cubicBezTo>
                    <a:pt x="102" y="127"/>
                    <a:pt x="100" y="119"/>
                    <a:pt x="103" y="116"/>
                  </a:cubicBezTo>
                  <a:cubicBezTo>
                    <a:pt x="106" y="114"/>
                    <a:pt x="104" y="112"/>
                    <a:pt x="101" y="111"/>
                  </a:cubicBezTo>
                  <a:cubicBezTo>
                    <a:pt x="97" y="109"/>
                    <a:pt x="97" y="108"/>
                    <a:pt x="100" y="108"/>
                  </a:cubicBezTo>
                  <a:cubicBezTo>
                    <a:pt x="103" y="109"/>
                    <a:pt x="105" y="106"/>
                    <a:pt x="104" y="103"/>
                  </a:cubicBezTo>
                  <a:cubicBezTo>
                    <a:pt x="103" y="101"/>
                    <a:pt x="103" y="100"/>
                    <a:pt x="108" y="98"/>
                  </a:cubicBezTo>
                  <a:cubicBezTo>
                    <a:pt x="113" y="97"/>
                    <a:pt x="113" y="95"/>
                    <a:pt x="108" y="92"/>
                  </a:cubicBezTo>
                  <a:cubicBezTo>
                    <a:pt x="102" y="89"/>
                    <a:pt x="105" y="86"/>
                    <a:pt x="110" y="85"/>
                  </a:cubicBezTo>
                  <a:cubicBezTo>
                    <a:pt x="116" y="84"/>
                    <a:pt x="113" y="73"/>
                    <a:pt x="115" y="70"/>
                  </a:cubicBezTo>
                  <a:cubicBezTo>
                    <a:pt x="118" y="67"/>
                    <a:pt x="113" y="66"/>
                    <a:pt x="108" y="65"/>
                  </a:cubicBezTo>
                  <a:cubicBezTo>
                    <a:pt x="104" y="63"/>
                    <a:pt x="97" y="69"/>
                    <a:pt x="98" y="71"/>
                  </a:cubicBezTo>
                  <a:close/>
                  <a:moveTo>
                    <a:pt x="105" y="109"/>
                  </a:moveTo>
                  <a:cubicBezTo>
                    <a:pt x="101" y="114"/>
                    <a:pt x="115" y="109"/>
                    <a:pt x="112" y="106"/>
                  </a:cubicBezTo>
                  <a:cubicBezTo>
                    <a:pt x="109" y="104"/>
                    <a:pt x="107" y="106"/>
                    <a:pt x="105" y="10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CA18CB7F-AE2E-A7F4-056C-7C678DA54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1512" y="4198052"/>
              <a:ext cx="734978" cy="868301"/>
            </a:xfrm>
            <a:custGeom>
              <a:avLst/>
              <a:gdLst/>
              <a:ahLst/>
              <a:cxnLst>
                <a:cxn ang="0">
                  <a:pos x="213" y="144"/>
                </a:cxn>
                <a:cxn ang="0">
                  <a:pos x="175" y="167"/>
                </a:cxn>
                <a:cxn ang="0">
                  <a:pos x="176" y="203"/>
                </a:cxn>
                <a:cxn ang="0">
                  <a:pos x="191" y="237"/>
                </a:cxn>
                <a:cxn ang="0">
                  <a:pos x="179" y="260"/>
                </a:cxn>
                <a:cxn ang="0">
                  <a:pos x="172" y="266"/>
                </a:cxn>
                <a:cxn ang="0">
                  <a:pos x="146" y="268"/>
                </a:cxn>
                <a:cxn ang="0">
                  <a:pos x="120" y="269"/>
                </a:cxn>
                <a:cxn ang="0">
                  <a:pos x="96" y="270"/>
                </a:cxn>
                <a:cxn ang="0">
                  <a:pos x="71" y="261"/>
                </a:cxn>
                <a:cxn ang="0">
                  <a:pos x="46" y="268"/>
                </a:cxn>
                <a:cxn ang="0">
                  <a:pos x="38" y="213"/>
                </a:cxn>
                <a:cxn ang="0">
                  <a:pos x="17" y="200"/>
                </a:cxn>
                <a:cxn ang="0">
                  <a:pos x="12" y="175"/>
                </a:cxn>
                <a:cxn ang="0">
                  <a:pos x="7" y="155"/>
                </a:cxn>
                <a:cxn ang="0">
                  <a:pos x="11" y="139"/>
                </a:cxn>
                <a:cxn ang="0">
                  <a:pos x="14" y="114"/>
                </a:cxn>
                <a:cxn ang="0">
                  <a:pos x="34" y="95"/>
                </a:cxn>
                <a:cxn ang="0">
                  <a:pos x="31" y="84"/>
                </a:cxn>
                <a:cxn ang="0">
                  <a:pos x="34" y="54"/>
                </a:cxn>
                <a:cxn ang="0">
                  <a:pos x="61" y="55"/>
                </a:cxn>
                <a:cxn ang="0">
                  <a:pos x="71" y="57"/>
                </a:cxn>
                <a:cxn ang="0">
                  <a:pos x="92" y="43"/>
                </a:cxn>
                <a:cxn ang="0">
                  <a:pos x="81" y="32"/>
                </a:cxn>
                <a:cxn ang="0">
                  <a:pos x="73" y="22"/>
                </a:cxn>
                <a:cxn ang="0">
                  <a:pos x="73" y="0"/>
                </a:cxn>
                <a:cxn ang="0">
                  <a:pos x="93" y="3"/>
                </a:cxn>
                <a:cxn ang="0">
                  <a:pos x="107" y="8"/>
                </a:cxn>
                <a:cxn ang="0">
                  <a:pos x="115" y="18"/>
                </a:cxn>
                <a:cxn ang="0">
                  <a:pos x="134" y="24"/>
                </a:cxn>
                <a:cxn ang="0">
                  <a:pos x="139" y="35"/>
                </a:cxn>
                <a:cxn ang="0">
                  <a:pos x="169" y="15"/>
                </a:cxn>
                <a:cxn ang="0">
                  <a:pos x="186" y="26"/>
                </a:cxn>
                <a:cxn ang="0">
                  <a:pos x="201" y="38"/>
                </a:cxn>
                <a:cxn ang="0">
                  <a:pos x="212" y="45"/>
                </a:cxn>
                <a:cxn ang="0">
                  <a:pos x="221" y="99"/>
                </a:cxn>
                <a:cxn ang="0">
                  <a:pos x="227" y="148"/>
                </a:cxn>
                <a:cxn ang="0">
                  <a:pos x="204" y="36"/>
                </a:cxn>
                <a:cxn ang="0">
                  <a:pos x="211" y="39"/>
                </a:cxn>
                <a:cxn ang="0">
                  <a:pos x="201" y="28"/>
                </a:cxn>
                <a:cxn ang="0">
                  <a:pos x="140" y="18"/>
                </a:cxn>
                <a:cxn ang="0">
                  <a:pos x="197" y="20"/>
                </a:cxn>
                <a:cxn ang="0">
                  <a:pos x="187" y="9"/>
                </a:cxn>
                <a:cxn ang="0">
                  <a:pos x="185" y="13"/>
                </a:cxn>
                <a:cxn ang="0">
                  <a:pos x="189" y="25"/>
                </a:cxn>
                <a:cxn ang="0">
                  <a:pos x="196" y="22"/>
                </a:cxn>
              </a:cxnLst>
              <a:rect l="0" t="0" r="r" b="b"/>
              <a:pathLst>
                <a:path w="236" h="279">
                  <a:moveTo>
                    <a:pt x="227" y="148"/>
                  </a:moveTo>
                  <a:cubicBezTo>
                    <a:pt x="219" y="153"/>
                    <a:pt x="217" y="142"/>
                    <a:pt x="213" y="144"/>
                  </a:cubicBezTo>
                  <a:cubicBezTo>
                    <a:pt x="209" y="146"/>
                    <a:pt x="219" y="149"/>
                    <a:pt x="204" y="152"/>
                  </a:cubicBezTo>
                  <a:cubicBezTo>
                    <a:pt x="189" y="156"/>
                    <a:pt x="188" y="163"/>
                    <a:pt x="175" y="167"/>
                  </a:cubicBezTo>
                  <a:cubicBezTo>
                    <a:pt x="162" y="171"/>
                    <a:pt x="156" y="172"/>
                    <a:pt x="165" y="180"/>
                  </a:cubicBezTo>
                  <a:cubicBezTo>
                    <a:pt x="174" y="189"/>
                    <a:pt x="157" y="194"/>
                    <a:pt x="176" y="203"/>
                  </a:cubicBezTo>
                  <a:cubicBezTo>
                    <a:pt x="186" y="207"/>
                    <a:pt x="185" y="213"/>
                    <a:pt x="202" y="226"/>
                  </a:cubicBezTo>
                  <a:cubicBezTo>
                    <a:pt x="199" y="240"/>
                    <a:pt x="192" y="228"/>
                    <a:pt x="191" y="237"/>
                  </a:cubicBezTo>
                  <a:cubicBezTo>
                    <a:pt x="191" y="246"/>
                    <a:pt x="185" y="239"/>
                    <a:pt x="178" y="246"/>
                  </a:cubicBezTo>
                  <a:cubicBezTo>
                    <a:pt x="170" y="252"/>
                    <a:pt x="185" y="257"/>
                    <a:pt x="179" y="260"/>
                  </a:cubicBezTo>
                  <a:cubicBezTo>
                    <a:pt x="174" y="264"/>
                    <a:pt x="187" y="266"/>
                    <a:pt x="183" y="271"/>
                  </a:cubicBezTo>
                  <a:cubicBezTo>
                    <a:pt x="179" y="276"/>
                    <a:pt x="176" y="264"/>
                    <a:pt x="172" y="266"/>
                  </a:cubicBezTo>
                  <a:cubicBezTo>
                    <a:pt x="167" y="269"/>
                    <a:pt x="165" y="258"/>
                    <a:pt x="161" y="265"/>
                  </a:cubicBezTo>
                  <a:cubicBezTo>
                    <a:pt x="156" y="271"/>
                    <a:pt x="153" y="262"/>
                    <a:pt x="146" y="268"/>
                  </a:cubicBezTo>
                  <a:cubicBezTo>
                    <a:pt x="140" y="274"/>
                    <a:pt x="134" y="278"/>
                    <a:pt x="131" y="272"/>
                  </a:cubicBezTo>
                  <a:cubicBezTo>
                    <a:pt x="127" y="267"/>
                    <a:pt x="126" y="270"/>
                    <a:pt x="120" y="269"/>
                  </a:cubicBezTo>
                  <a:cubicBezTo>
                    <a:pt x="115" y="267"/>
                    <a:pt x="121" y="276"/>
                    <a:pt x="114" y="278"/>
                  </a:cubicBezTo>
                  <a:cubicBezTo>
                    <a:pt x="110" y="279"/>
                    <a:pt x="107" y="262"/>
                    <a:pt x="96" y="270"/>
                  </a:cubicBezTo>
                  <a:cubicBezTo>
                    <a:pt x="94" y="268"/>
                    <a:pt x="88" y="264"/>
                    <a:pt x="83" y="266"/>
                  </a:cubicBezTo>
                  <a:cubicBezTo>
                    <a:pt x="77" y="267"/>
                    <a:pt x="78" y="258"/>
                    <a:pt x="71" y="261"/>
                  </a:cubicBezTo>
                  <a:cubicBezTo>
                    <a:pt x="65" y="264"/>
                    <a:pt x="73" y="269"/>
                    <a:pt x="64" y="268"/>
                  </a:cubicBezTo>
                  <a:cubicBezTo>
                    <a:pt x="55" y="267"/>
                    <a:pt x="55" y="271"/>
                    <a:pt x="46" y="268"/>
                  </a:cubicBezTo>
                  <a:cubicBezTo>
                    <a:pt x="45" y="227"/>
                    <a:pt x="68" y="222"/>
                    <a:pt x="60" y="218"/>
                  </a:cubicBezTo>
                  <a:cubicBezTo>
                    <a:pt x="52" y="215"/>
                    <a:pt x="47" y="211"/>
                    <a:pt x="38" y="213"/>
                  </a:cubicBezTo>
                  <a:cubicBezTo>
                    <a:pt x="30" y="215"/>
                    <a:pt x="34" y="209"/>
                    <a:pt x="28" y="210"/>
                  </a:cubicBezTo>
                  <a:cubicBezTo>
                    <a:pt x="23" y="210"/>
                    <a:pt x="26" y="203"/>
                    <a:pt x="17" y="200"/>
                  </a:cubicBezTo>
                  <a:cubicBezTo>
                    <a:pt x="17" y="194"/>
                    <a:pt x="24" y="192"/>
                    <a:pt x="21" y="188"/>
                  </a:cubicBezTo>
                  <a:cubicBezTo>
                    <a:pt x="19" y="185"/>
                    <a:pt x="9" y="188"/>
                    <a:pt x="12" y="175"/>
                  </a:cubicBezTo>
                  <a:cubicBezTo>
                    <a:pt x="25" y="162"/>
                    <a:pt x="12" y="166"/>
                    <a:pt x="14" y="161"/>
                  </a:cubicBezTo>
                  <a:cubicBezTo>
                    <a:pt x="16" y="156"/>
                    <a:pt x="9" y="158"/>
                    <a:pt x="7" y="155"/>
                  </a:cubicBezTo>
                  <a:cubicBezTo>
                    <a:pt x="7" y="153"/>
                    <a:pt x="15" y="149"/>
                    <a:pt x="7" y="146"/>
                  </a:cubicBezTo>
                  <a:cubicBezTo>
                    <a:pt x="0" y="142"/>
                    <a:pt x="12" y="143"/>
                    <a:pt x="11" y="139"/>
                  </a:cubicBezTo>
                  <a:cubicBezTo>
                    <a:pt x="10" y="134"/>
                    <a:pt x="18" y="133"/>
                    <a:pt x="12" y="125"/>
                  </a:cubicBezTo>
                  <a:cubicBezTo>
                    <a:pt x="6" y="117"/>
                    <a:pt x="6" y="112"/>
                    <a:pt x="14" y="114"/>
                  </a:cubicBezTo>
                  <a:cubicBezTo>
                    <a:pt x="22" y="115"/>
                    <a:pt x="31" y="111"/>
                    <a:pt x="27" y="108"/>
                  </a:cubicBezTo>
                  <a:cubicBezTo>
                    <a:pt x="22" y="105"/>
                    <a:pt x="35" y="103"/>
                    <a:pt x="34" y="95"/>
                  </a:cubicBezTo>
                  <a:cubicBezTo>
                    <a:pt x="33" y="88"/>
                    <a:pt x="25" y="96"/>
                    <a:pt x="25" y="88"/>
                  </a:cubicBezTo>
                  <a:cubicBezTo>
                    <a:pt x="25" y="84"/>
                    <a:pt x="27" y="84"/>
                    <a:pt x="31" y="84"/>
                  </a:cubicBezTo>
                  <a:cubicBezTo>
                    <a:pt x="35" y="86"/>
                    <a:pt x="35" y="84"/>
                    <a:pt x="38" y="62"/>
                  </a:cubicBezTo>
                  <a:cubicBezTo>
                    <a:pt x="40" y="57"/>
                    <a:pt x="32" y="61"/>
                    <a:pt x="34" y="54"/>
                  </a:cubicBezTo>
                  <a:cubicBezTo>
                    <a:pt x="37" y="47"/>
                    <a:pt x="37" y="45"/>
                    <a:pt x="50" y="45"/>
                  </a:cubicBezTo>
                  <a:cubicBezTo>
                    <a:pt x="67" y="45"/>
                    <a:pt x="56" y="51"/>
                    <a:pt x="61" y="55"/>
                  </a:cubicBezTo>
                  <a:cubicBezTo>
                    <a:pt x="66" y="59"/>
                    <a:pt x="61" y="47"/>
                    <a:pt x="68" y="49"/>
                  </a:cubicBezTo>
                  <a:cubicBezTo>
                    <a:pt x="71" y="50"/>
                    <a:pt x="67" y="60"/>
                    <a:pt x="71" y="57"/>
                  </a:cubicBezTo>
                  <a:cubicBezTo>
                    <a:pt x="76" y="54"/>
                    <a:pt x="67" y="36"/>
                    <a:pt x="74" y="39"/>
                  </a:cubicBezTo>
                  <a:cubicBezTo>
                    <a:pt x="81" y="42"/>
                    <a:pt x="86" y="38"/>
                    <a:pt x="92" y="43"/>
                  </a:cubicBezTo>
                  <a:cubicBezTo>
                    <a:pt x="98" y="47"/>
                    <a:pt x="92" y="38"/>
                    <a:pt x="85" y="38"/>
                  </a:cubicBezTo>
                  <a:cubicBezTo>
                    <a:pt x="77" y="37"/>
                    <a:pt x="78" y="34"/>
                    <a:pt x="81" y="32"/>
                  </a:cubicBezTo>
                  <a:cubicBezTo>
                    <a:pt x="87" y="30"/>
                    <a:pt x="74" y="31"/>
                    <a:pt x="78" y="25"/>
                  </a:cubicBezTo>
                  <a:cubicBezTo>
                    <a:pt x="82" y="19"/>
                    <a:pt x="70" y="28"/>
                    <a:pt x="73" y="22"/>
                  </a:cubicBezTo>
                  <a:cubicBezTo>
                    <a:pt x="75" y="15"/>
                    <a:pt x="86" y="20"/>
                    <a:pt x="81" y="14"/>
                  </a:cubicBezTo>
                  <a:cubicBezTo>
                    <a:pt x="76" y="7"/>
                    <a:pt x="73" y="5"/>
                    <a:pt x="73" y="0"/>
                  </a:cubicBezTo>
                  <a:cubicBezTo>
                    <a:pt x="78" y="1"/>
                    <a:pt x="77" y="0"/>
                    <a:pt x="83" y="1"/>
                  </a:cubicBezTo>
                  <a:cubicBezTo>
                    <a:pt x="89" y="2"/>
                    <a:pt x="91" y="3"/>
                    <a:pt x="93" y="3"/>
                  </a:cubicBezTo>
                  <a:cubicBezTo>
                    <a:pt x="96" y="5"/>
                    <a:pt x="97" y="2"/>
                    <a:pt x="101" y="4"/>
                  </a:cubicBezTo>
                  <a:cubicBezTo>
                    <a:pt x="105" y="6"/>
                    <a:pt x="104" y="2"/>
                    <a:pt x="107" y="8"/>
                  </a:cubicBezTo>
                  <a:cubicBezTo>
                    <a:pt x="110" y="14"/>
                    <a:pt x="101" y="16"/>
                    <a:pt x="107" y="16"/>
                  </a:cubicBezTo>
                  <a:cubicBezTo>
                    <a:pt x="113" y="15"/>
                    <a:pt x="110" y="21"/>
                    <a:pt x="115" y="18"/>
                  </a:cubicBezTo>
                  <a:cubicBezTo>
                    <a:pt x="119" y="15"/>
                    <a:pt x="118" y="26"/>
                    <a:pt x="129" y="20"/>
                  </a:cubicBezTo>
                  <a:cubicBezTo>
                    <a:pt x="138" y="16"/>
                    <a:pt x="133" y="23"/>
                    <a:pt x="134" y="24"/>
                  </a:cubicBezTo>
                  <a:cubicBezTo>
                    <a:pt x="137" y="28"/>
                    <a:pt x="123" y="29"/>
                    <a:pt x="126" y="34"/>
                  </a:cubicBezTo>
                  <a:cubicBezTo>
                    <a:pt x="129" y="38"/>
                    <a:pt x="132" y="30"/>
                    <a:pt x="139" y="35"/>
                  </a:cubicBezTo>
                  <a:cubicBezTo>
                    <a:pt x="147" y="41"/>
                    <a:pt x="141" y="28"/>
                    <a:pt x="153" y="28"/>
                  </a:cubicBezTo>
                  <a:cubicBezTo>
                    <a:pt x="165" y="27"/>
                    <a:pt x="166" y="18"/>
                    <a:pt x="169" y="15"/>
                  </a:cubicBezTo>
                  <a:cubicBezTo>
                    <a:pt x="170" y="14"/>
                    <a:pt x="174" y="19"/>
                    <a:pt x="179" y="18"/>
                  </a:cubicBezTo>
                  <a:cubicBezTo>
                    <a:pt x="184" y="17"/>
                    <a:pt x="179" y="19"/>
                    <a:pt x="186" y="26"/>
                  </a:cubicBezTo>
                  <a:cubicBezTo>
                    <a:pt x="192" y="33"/>
                    <a:pt x="199" y="25"/>
                    <a:pt x="199" y="28"/>
                  </a:cubicBezTo>
                  <a:cubicBezTo>
                    <a:pt x="199" y="35"/>
                    <a:pt x="202" y="35"/>
                    <a:pt x="201" y="38"/>
                  </a:cubicBezTo>
                  <a:cubicBezTo>
                    <a:pt x="201" y="40"/>
                    <a:pt x="199" y="42"/>
                    <a:pt x="211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20" y="68"/>
                    <a:pt x="202" y="72"/>
                    <a:pt x="215" y="82"/>
                  </a:cubicBezTo>
                  <a:cubicBezTo>
                    <a:pt x="228" y="92"/>
                    <a:pt x="216" y="91"/>
                    <a:pt x="221" y="99"/>
                  </a:cubicBezTo>
                  <a:cubicBezTo>
                    <a:pt x="230" y="112"/>
                    <a:pt x="219" y="109"/>
                    <a:pt x="222" y="121"/>
                  </a:cubicBezTo>
                  <a:cubicBezTo>
                    <a:pt x="224" y="132"/>
                    <a:pt x="236" y="122"/>
                    <a:pt x="227" y="148"/>
                  </a:cubicBezTo>
                  <a:close/>
                  <a:moveTo>
                    <a:pt x="201" y="28"/>
                  </a:moveTo>
                  <a:cubicBezTo>
                    <a:pt x="199" y="26"/>
                    <a:pt x="203" y="34"/>
                    <a:pt x="204" y="36"/>
                  </a:cubicBezTo>
                  <a:cubicBezTo>
                    <a:pt x="205" y="38"/>
                    <a:pt x="202" y="38"/>
                    <a:pt x="203" y="40"/>
                  </a:cubicBezTo>
                  <a:cubicBezTo>
                    <a:pt x="204" y="41"/>
                    <a:pt x="210" y="38"/>
                    <a:pt x="211" y="39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7" y="35"/>
                    <a:pt x="203" y="31"/>
                    <a:pt x="201" y="28"/>
                  </a:cubicBezTo>
                  <a:close/>
                  <a:moveTo>
                    <a:pt x="132" y="15"/>
                  </a:moveTo>
                  <a:cubicBezTo>
                    <a:pt x="130" y="17"/>
                    <a:pt x="139" y="19"/>
                    <a:pt x="140" y="18"/>
                  </a:cubicBezTo>
                  <a:cubicBezTo>
                    <a:pt x="140" y="16"/>
                    <a:pt x="135" y="12"/>
                    <a:pt x="132" y="15"/>
                  </a:cubicBezTo>
                  <a:close/>
                  <a:moveTo>
                    <a:pt x="197" y="20"/>
                  </a:moveTo>
                  <a:cubicBezTo>
                    <a:pt x="193" y="17"/>
                    <a:pt x="202" y="14"/>
                    <a:pt x="195" y="11"/>
                  </a:cubicBezTo>
                  <a:cubicBezTo>
                    <a:pt x="191" y="10"/>
                    <a:pt x="191" y="6"/>
                    <a:pt x="187" y="9"/>
                  </a:cubicBezTo>
                  <a:cubicBezTo>
                    <a:pt x="183" y="12"/>
                    <a:pt x="192" y="13"/>
                    <a:pt x="193" y="15"/>
                  </a:cubicBezTo>
                  <a:cubicBezTo>
                    <a:pt x="193" y="17"/>
                    <a:pt x="186" y="13"/>
                    <a:pt x="185" y="13"/>
                  </a:cubicBezTo>
                  <a:cubicBezTo>
                    <a:pt x="183" y="14"/>
                    <a:pt x="188" y="18"/>
                    <a:pt x="185" y="19"/>
                  </a:cubicBezTo>
                  <a:cubicBezTo>
                    <a:pt x="183" y="20"/>
                    <a:pt x="185" y="22"/>
                    <a:pt x="189" y="25"/>
                  </a:cubicBezTo>
                  <a:cubicBezTo>
                    <a:pt x="191" y="26"/>
                    <a:pt x="193" y="25"/>
                    <a:pt x="192" y="24"/>
                  </a:cubicBezTo>
                  <a:cubicBezTo>
                    <a:pt x="191" y="23"/>
                    <a:pt x="193" y="18"/>
                    <a:pt x="196" y="22"/>
                  </a:cubicBezTo>
                  <a:cubicBezTo>
                    <a:pt x="200" y="26"/>
                    <a:pt x="201" y="22"/>
                    <a:pt x="197" y="2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42263D74-11F8-6950-ED36-1FB9F3CE3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69" y="4362572"/>
              <a:ext cx="296341" cy="317289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95" y="9"/>
                </a:cxn>
                <a:cxn ang="0">
                  <a:pos x="87" y="4"/>
                </a:cxn>
                <a:cxn ang="0">
                  <a:pos x="65" y="3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56" y="33"/>
                </a:cxn>
                <a:cxn ang="0">
                  <a:pos x="47" y="45"/>
                </a:cxn>
                <a:cxn ang="0">
                  <a:pos x="44" y="32"/>
                </a:cxn>
                <a:cxn ang="0">
                  <a:pos x="41" y="25"/>
                </a:cxn>
                <a:cxn ang="0">
                  <a:pos x="37" y="21"/>
                </a:cxn>
                <a:cxn ang="0">
                  <a:pos x="26" y="46"/>
                </a:cxn>
                <a:cxn ang="0">
                  <a:pos x="17" y="59"/>
                </a:cxn>
                <a:cxn ang="0">
                  <a:pos x="8" y="67"/>
                </a:cxn>
                <a:cxn ang="0">
                  <a:pos x="15" y="72"/>
                </a:cxn>
                <a:cxn ang="0">
                  <a:pos x="2" y="71"/>
                </a:cxn>
                <a:cxn ang="0">
                  <a:pos x="14" y="76"/>
                </a:cxn>
                <a:cxn ang="0">
                  <a:pos x="18" y="78"/>
                </a:cxn>
                <a:cxn ang="0">
                  <a:pos x="9" y="79"/>
                </a:cxn>
                <a:cxn ang="0">
                  <a:pos x="0" y="78"/>
                </a:cxn>
                <a:cxn ang="0">
                  <a:pos x="5" y="83"/>
                </a:cxn>
                <a:cxn ang="0">
                  <a:pos x="16" y="83"/>
                </a:cxn>
                <a:cxn ang="0">
                  <a:pos x="27" y="77"/>
                </a:cxn>
                <a:cxn ang="0">
                  <a:pos x="32" y="76"/>
                </a:cxn>
                <a:cxn ang="0">
                  <a:pos x="38" y="77"/>
                </a:cxn>
                <a:cxn ang="0">
                  <a:pos x="54" y="83"/>
                </a:cxn>
                <a:cxn ang="0">
                  <a:pos x="64" y="102"/>
                </a:cxn>
                <a:cxn ang="0">
                  <a:pos x="64" y="93"/>
                </a:cxn>
                <a:cxn ang="0">
                  <a:pos x="68" y="86"/>
                </a:cxn>
                <a:cxn ang="0">
                  <a:pos x="69" y="72"/>
                </a:cxn>
                <a:cxn ang="0">
                  <a:pos x="71" y="61"/>
                </a:cxn>
                <a:cxn ang="0">
                  <a:pos x="84" y="55"/>
                </a:cxn>
                <a:cxn ang="0">
                  <a:pos x="91" y="42"/>
                </a:cxn>
                <a:cxn ang="0">
                  <a:pos x="82" y="35"/>
                </a:cxn>
                <a:cxn ang="0">
                  <a:pos x="88" y="31"/>
                </a:cxn>
              </a:cxnLst>
              <a:rect l="0" t="0" r="r" b="b"/>
              <a:pathLst>
                <a:path w="95" h="102">
                  <a:moveTo>
                    <a:pt x="88" y="31"/>
                  </a:moveTo>
                  <a:cubicBezTo>
                    <a:pt x="92" y="33"/>
                    <a:pt x="92" y="31"/>
                    <a:pt x="95" y="9"/>
                  </a:cubicBezTo>
                  <a:cubicBezTo>
                    <a:pt x="91" y="10"/>
                    <a:pt x="90" y="8"/>
                    <a:pt x="87" y="4"/>
                  </a:cubicBezTo>
                  <a:cubicBezTo>
                    <a:pt x="84" y="0"/>
                    <a:pt x="79" y="1"/>
                    <a:pt x="65" y="3"/>
                  </a:cubicBezTo>
                  <a:cubicBezTo>
                    <a:pt x="47" y="7"/>
                    <a:pt x="44" y="18"/>
                    <a:pt x="48" y="18"/>
                  </a:cubicBezTo>
                  <a:cubicBezTo>
                    <a:pt x="52" y="18"/>
                    <a:pt x="48" y="24"/>
                    <a:pt x="52" y="24"/>
                  </a:cubicBezTo>
                  <a:cubicBezTo>
                    <a:pt x="57" y="24"/>
                    <a:pt x="51" y="32"/>
                    <a:pt x="56" y="33"/>
                  </a:cubicBezTo>
                  <a:cubicBezTo>
                    <a:pt x="66" y="36"/>
                    <a:pt x="54" y="49"/>
                    <a:pt x="47" y="45"/>
                  </a:cubicBezTo>
                  <a:cubicBezTo>
                    <a:pt x="40" y="41"/>
                    <a:pt x="37" y="35"/>
                    <a:pt x="44" y="32"/>
                  </a:cubicBezTo>
                  <a:cubicBezTo>
                    <a:pt x="51" y="29"/>
                    <a:pt x="41" y="28"/>
                    <a:pt x="41" y="25"/>
                  </a:cubicBezTo>
                  <a:cubicBezTo>
                    <a:pt x="41" y="21"/>
                    <a:pt x="49" y="14"/>
                    <a:pt x="37" y="21"/>
                  </a:cubicBezTo>
                  <a:cubicBezTo>
                    <a:pt x="29" y="17"/>
                    <a:pt x="34" y="30"/>
                    <a:pt x="26" y="46"/>
                  </a:cubicBezTo>
                  <a:cubicBezTo>
                    <a:pt x="19" y="61"/>
                    <a:pt x="15" y="54"/>
                    <a:pt x="17" y="59"/>
                  </a:cubicBezTo>
                  <a:cubicBezTo>
                    <a:pt x="19" y="63"/>
                    <a:pt x="5" y="62"/>
                    <a:pt x="8" y="67"/>
                  </a:cubicBezTo>
                  <a:cubicBezTo>
                    <a:pt x="10" y="69"/>
                    <a:pt x="28" y="69"/>
                    <a:pt x="15" y="72"/>
                  </a:cubicBezTo>
                  <a:cubicBezTo>
                    <a:pt x="8" y="70"/>
                    <a:pt x="4" y="69"/>
                    <a:pt x="2" y="71"/>
                  </a:cubicBezTo>
                  <a:cubicBezTo>
                    <a:pt x="0" y="74"/>
                    <a:pt x="10" y="77"/>
                    <a:pt x="14" y="76"/>
                  </a:cubicBezTo>
                  <a:cubicBezTo>
                    <a:pt x="18" y="75"/>
                    <a:pt x="20" y="78"/>
                    <a:pt x="18" y="78"/>
                  </a:cubicBezTo>
                  <a:cubicBezTo>
                    <a:pt x="15" y="78"/>
                    <a:pt x="12" y="81"/>
                    <a:pt x="9" y="79"/>
                  </a:cubicBezTo>
                  <a:cubicBezTo>
                    <a:pt x="5" y="78"/>
                    <a:pt x="6" y="76"/>
                    <a:pt x="0" y="78"/>
                  </a:cubicBezTo>
                  <a:cubicBezTo>
                    <a:pt x="0" y="80"/>
                    <a:pt x="1" y="84"/>
                    <a:pt x="5" y="83"/>
                  </a:cubicBezTo>
                  <a:cubicBezTo>
                    <a:pt x="9" y="82"/>
                    <a:pt x="11" y="86"/>
                    <a:pt x="16" y="83"/>
                  </a:cubicBezTo>
                  <a:cubicBezTo>
                    <a:pt x="23" y="79"/>
                    <a:pt x="26" y="81"/>
                    <a:pt x="27" y="77"/>
                  </a:cubicBezTo>
                  <a:cubicBezTo>
                    <a:pt x="28" y="70"/>
                    <a:pt x="28" y="77"/>
                    <a:pt x="32" y="76"/>
                  </a:cubicBezTo>
                  <a:cubicBezTo>
                    <a:pt x="37" y="75"/>
                    <a:pt x="34" y="79"/>
                    <a:pt x="38" y="77"/>
                  </a:cubicBezTo>
                  <a:cubicBezTo>
                    <a:pt x="46" y="74"/>
                    <a:pt x="38" y="82"/>
                    <a:pt x="54" y="83"/>
                  </a:cubicBezTo>
                  <a:cubicBezTo>
                    <a:pt x="71" y="84"/>
                    <a:pt x="44" y="100"/>
                    <a:pt x="64" y="102"/>
                  </a:cubicBezTo>
                  <a:cubicBezTo>
                    <a:pt x="64" y="100"/>
                    <a:pt x="72" y="96"/>
                    <a:pt x="64" y="93"/>
                  </a:cubicBezTo>
                  <a:cubicBezTo>
                    <a:pt x="57" y="89"/>
                    <a:pt x="69" y="90"/>
                    <a:pt x="68" y="86"/>
                  </a:cubicBezTo>
                  <a:cubicBezTo>
                    <a:pt x="67" y="81"/>
                    <a:pt x="75" y="80"/>
                    <a:pt x="69" y="72"/>
                  </a:cubicBezTo>
                  <a:cubicBezTo>
                    <a:pt x="63" y="64"/>
                    <a:pt x="63" y="59"/>
                    <a:pt x="71" y="61"/>
                  </a:cubicBezTo>
                  <a:cubicBezTo>
                    <a:pt x="79" y="62"/>
                    <a:pt x="88" y="58"/>
                    <a:pt x="84" y="55"/>
                  </a:cubicBezTo>
                  <a:cubicBezTo>
                    <a:pt x="79" y="52"/>
                    <a:pt x="92" y="50"/>
                    <a:pt x="91" y="42"/>
                  </a:cubicBezTo>
                  <a:cubicBezTo>
                    <a:pt x="90" y="35"/>
                    <a:pt x="82" y="43"/>
                    <a:pt x="82" y="35"/>
                  </a:cubicBezTo>
                  <a:cubicBezTo>
                    <a:pt x="82" y="31"/>
                    <a:pt x="84" y="31"/>
                    <a:pt x="88" y="3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543000F4-AB10-BE9C-A101-76E7C775A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96" y="4580627"/>
              <a:ext cx="321145" cy="249392"/>
            </a:xfrm>
            <a:custGeom>
              <a:avLst/>
              <a:gdLst/>
              <a:ahLst/>
              <a:cxnLst>
                <a:cxn ang="0">
                  <a:pos x="92" y="38"/>
                </a:cxn>
                <a:cxn ang="0">
                  <a:pos x="85" y="32"/>
                </a:cxn>
                <a:cxn ang="0">
                  <a:pos x="75" y="13"/>
                </a:cxn>
                <a:cxn ang="0">
                  <a:pos x="59" y="7"/>
                </a:cxn>
                <a:cxn ang="0">
                  <a:pos x="53" y="6"/>
                </a:cxn>
                <a:cxn ang="0">
                  <a:pos x="48" y="7"/>
                </a:cxn>
                <a:cxn ang="0">
                  <a:pos x="37" y="13"/>
                </a:cxn>
                <a:cxn ang="0">
                  <a:pos x="26" y="13"/>
                </a:cxn>
                <a:cxn ang="0">
                  <a:pos x="21" y="8"/>
                </a:cxn>
                <a:cxn ang="0">
                  <a:pos x="0" y="19"/>
                </a:cxn>
                <a:cxn ang="0">
                  <a:pos x="18" y="36"/>
                </a:cxn>
                <a:cxn ang="0">
                  <a:pos x="28" y="43"/>
                </a:cxn>
                <a:cxn ang="0">
                  <a:pos x="42" y="55"/>
                </a:cxn>
                <a:cxn ang="0">
                  <a:pos x="58" y="53"/>
                </a:cxn>
                <a:cxn ang="0">
                  <a:pos x="63" y="67"/>
                </a:cxn>
                <a:cxn ang="0">
                  <a:pos x="81" y="76"/>
                </a:cxn>
                <a:cxn ang="0">
                  <a:pos x="90" y="52"/>
                </a:cxn>
                <a:cxn ang="0">
                  <a:pos x="92" y="38"/>
                </a:cxn>
              </a:cxnLst>
              <a:rect l="0" t="0" r="r" b="b"/>
              <a:pathLst>
                <a:path w="103" h="80">
                  <a:moveTo>
                    <a:pt x="92" y="38"/>
                  </a:moveTo>
                  <a:cubicBezTo>
                    <a:pt x="94" y="33"/>
                    <a:pt x="87" y="35"/>
                    <a:pt x="85" y="32"/>
                  </a:cubicBezTo>
                  <a:cubicBezTo>
                    <a:pt x="65" y="30"/>
                    <a:pt x="92" y="14"/>
                    <a:pt x="75" y="13"/>
                  </a:cubicBezTo>
                  <a:cubicBezTo>
                    <a:pt x="59" y="12"/>
                    <a:pt x="67" y="4"/>
                    <a:pt x="59" y="7"/>
                  </a:cubicBezTo>
                  <a:cubicBezTo>
                    <a:pt x="55" y="9"/>
                    <a:pt x="58" y="5"/>
                    <a:pt x="53" y="6"/>
                  </a:cubicBezTo>
                  <a:cubicBezTo>
                    <a:pt x="49" y="7"/>
                    <a:pt x="49" y="0"/>
                    <a:pt x="48" y="7"/>
                  </a:cubicBezTo>
                  <a:cubicBezTo>
                    <a:pt x="47" y="11"/>
                    <a:pt x="44" y="9"/>
                    <a:pt x="37" y="13"/>
                  </a:cubicBezTo>
                  <a:cubicBezTo>
                    <a:pt x="32" y="16"/>
                    <a:pt x="30" y="12"/>
                    <a:pt x="26" y="13"/>
                  </a:cubicBezTo>
                  <a:cubicBezTo>
                    <a:pt x="22" y="14"/>
                    <a:pt x="21" y="10"/>
                    <a:pt x="21" y="8"/>
                  </a:cubicBezTo>
                  <a:cubicBezTo>
                    <a:pt x="14" y="11"/>
                    <a:pt x="7" y="17"/>
                    <a:pt x="0" y="19"/>
                  </a:cubicBezTo>
                  <a:cubicBezTo>
                    <a:pt x="7" y="42"/>
                    <a:pt x="14" y="25"/>
                    <a:pt x="18" y="36"/>
                  </a:cubicBezTo>
                  <a:cubicBezTo>
                    <a:pt x="21" y="45"/>
                    <a:pt x="25" y="37"/>
                    <a:pt x="28" y="43"/>
                  </a:cubicBezTo>
                  <a:cubicBezTo>
                    <a:pt x="30" y="48"/>
                    <a:pt x="40" y="44"/>
                    <a:pt x="42" y="55"/>
                  </a:cubicBezTo>
                  <a:cubicBezTo>
                    <a:pt x="44" y="71"/>
                    <a:pt x="52" y="51"/>
                    <a:pt x="58" y="53"/>
                  </a:cubicBezTo>
                  <a:cubicBezTo>
                    <a:pt x="61" y="55"/>
                    <a:pt x="52" y="63"/>
                    <a:pt x="63" y="67"/>
                  </a:cubicBezTo>
                  <a:cubicBezTo>
                    <a:pt x="72" y="70"/>
                    <a:pt x="70" y="80"/>
                    <a:pt x="81" y="76"/>
                  </a:cubicBezTo>
                  <a:cubicBezTo>
                    <a:pt x="82" y="71"/>
                    <a:pt x="74" y="59"/>
                    <a:pt x="90" y="52"/>
                  </a:cubicBezTo>
                  <a:cubicBezTo>
                    <a:pt x="103" y="39"/>
                    <a:pt x="90" y="43"/>
                    <a:pt x="92" y="3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E20C2E1-043B-D1FE-43CA-BCD332098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763" y="4742536"/>
              <a:ext cx="86161" cy="83566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7" y="24"/>
                </a:cxn>
                <a:cxn ang="0">
                  <a:pos x="21" y="25"/>
                </a:cxn>
                <a:cxn ang="0">
                  <a:pos x="25" y="13"/>
                </a:cxn>
                <a:cxn ang="0">
                  <a:pos x="16" y="0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0" y="7"/>
                    <a:pt x="8" y="19"/>
                    <a:pt x="7" y="24"/>
                  </a:cubicBezTo>
                  <a:cubicBezTo>
                    <a:pt x="13" y="27"/>
                    <a:pt x="17" y="26"/>
                    <a:pt x="21" y="25"/>
                  </a:cubicBezTo>
                  <a:cubicBezTo>
                    <a:pt x="21" y="19"/>
                    <a:pt x="28" y="17"/>
                    <a:pt x="25" y="13"/>
                  </a:cubicBezTo>
                  <a:cubicBezTo>
                    <a:pt x="23" y="10"/>
                    <a:pt x="13" y="13"/>
                    <a:pt x="16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9154049F-7E5C-A936-CA4C-A939BE23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790" y="3746274"/>
              <a:ext cx="127936" cy="92706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21" y="2"/>
                </a:cxn>
                <a:cxn ang="0">
                  <a:pos x="9" y="7"/>
                </a:cxn>
                <a:cxn ang="0">
                  <a:pos x="3" y="6"/>
                </a:cxn>
                <a:cxn ang="0">
                  <a:pos x="5" y="13"/>
                </a:cxn>
                <a:cxn ang="0">
                  <a:pos x="7" y="19"/>
                </a:cxn>
                <a:cxn ang="0">
                  <a:pos x="7" y="24"/>
                </a:cxn>
                <a:cxn ang="0">
                  <a:pos x="8" y="29"/>
                </a:cxn>
                <a:cxn ang="0">
                  <a:pos x="12" y="25"/>
                </a:cxn>
                <a:cxn ang="0">
                  <a:pos x="18" y="17"/>
                </a:cxn>
                <a:cxn ang="0">
                  <a:pos x="33" y="10"/>
                </a:cxn>
                <a:cxn ang="0">
                  <a:pos x="38" y="9"/>
                </a:cxn>
                <a:cxn ang="0">
                  <a:pos x="33" y="5"/>
                </a:cxn>
              </a:cxnLst>
              <a:rect l="0" t="0" r="r" b="b"/>
              <a:pathLst>
                <a:path w="41" h="30">
                  <a:moveTo>
                    <a:pt x="33" y="5"/>
                  </a:moveTo>
                  <a:cubicBezTo>
                    <a:pt x="28" y="1"/>
                    <a:pt x="23" y="5"/>
                    <a:pt x="21" y="2"/>
                  </a:cubicBezTo>
                  <a:cubicBezTo>
                    <a:pt x="20" y="0"/>
                    <a:pt x="11" y="2"/>
                    <a:pt x="9" y="7"/>
                  </a:cubicBezTo>
                  <a:cubicBezTo>
                    <a:pt x="8" y="12"/>
                    <a:pt x="7" y="5"/>
                    <a:pt x="3" y="6"/>
                  </a:cubicBezTo>
                  <a:cubicBezTo>
                    <a:pt x="0" y="7"/>
                    <a:pt x="8" y="12"/>
                    <a:pt x="5" y="13"/>
                  </a:cubicBezTo>
                  <a:cubicBezTo>
                    <a:pt x="1" y="14"/>
                    <a:pt x="0" y="16"/>
                    <a:pt x="7" y="19"/>
                  </a:cubicBezTo>
                  <a:cubicBezTo>
                    <a:pt x="13" y="21"/>
                    <a:pt x="10" y="22"/>
                    <a:pt x="7" y="24"/>
                  </a:cubicBezTo>
                  <a:cubicBezTo>
                    <a:pt x="5" y="26"/>
                    <a:pt x="3" y="30"/>
                    <a:pt x="8" y="29"/>
                  </a:cubicBezTo>
                  <a:cubicBezTo>
                    <a:pt x="10" y="29"/>
                    <a:pt x="12" y="27"/>
                    <a:pt x="12" y="25"/>
                  </a:cubicBezTo>
                  <a:cubicBezTo>
                    <a:pt x="12" y="23"/>
                    <a:pt x="16" y="16"/>
                    <a:pt x="18" y="17"/>
                  </a:cubicBezTo>
                  <a:cubicBezTo>
                    <a:pt x="21" y="19"/>
                    <a:pt x="29" y="14"/>
                    <a:pt x="33" y="10"/>
                  </a:cubicBezTo>
                  <a:cubicBezTo>
                    <a:pt x="36" y="6"/>
                    <a:pt x="35" y="10"/>
                    <a:pt x="38" y="9"/>
                  </a:cubicBezTo>
                  <a:cubicBezTo>
                    <a:pt x="41" y="8"/>
                    <a:pt x="39" y="8"/>
                    <a:pt x="33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5389F414-1CBF-5D76-27A8-A1FBE6B03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3455" y="3686211"/>
              <a:ext cx="90077" cy="60063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14" y="5"/>
                </a:cxn>
                <a:cxn ang="0">
                  <a:pos x="3" y="8"/>
                </a:cxn>
                <a:cxn ang="0">
                  <a:pos x="8" y="10"/>
                </a:cxn>
                <a:cxn ang="0">
                  <a:pos x="15" y="18"/>
                </a:cxn>
                <a:cxn ang="0">
                  <a:pos x="21" y="15"/>
                </a:cxn>
                <a:cxn ang="0">
                  <a:pos x="25" y="13"/>
                </a:cxn>
                <a:cxn ang="0">
                  <a:pos x="23" y="8"/>
                </a:cxn>
              </a:cxnLst>
              <a:rect l="0" t="0" r="r" b="b"/>
              <a:pathLst>
                <a:path w="29" h="19">
                  <a:moveTo>
                    <a:pt x="23" y="8"/>
                  </a:moveTo>
                  <a:cubicBezTo>
                    <a:pt x="18" y="4"/>
                    <a:pt x="17" y="0"/>
                    <a:pt x="14" y="5"/>
                  </a:cubicBezTo>
                  <a:cubicBezTo>
                    <a:pt x="11" y="9"/>
                    <a:pt x="5" y="6"/>
                    <a:pt x="3" y="8"/>
                  </a:cubicBezTo>
                  <a:cubicBezTo>
                    <a:pt x="0" y="10"/>
                    <a:pt x="3" y="10"/>
                    <a:pt x="8" y="10"/>
                  </a:cubicBezTo>
                  <a:cubicBezTo>
                    <a:pt x="14" y="10"/>
                    <a:pt x="10" y="17"/>
                    <a:pt x="15" y="18"/>
                  </a:cubicBezTo>
                  <a:cubicBezTo>
                    <a:pt x="18" y="19"/>
                    <a:pt x="18" y="13"/>
                    <a:pt x="21" y="15"/>
                  </a:cubicBezTo>
                  <a:cubicBezTo>
                    <a:pt x="23" y="16"/>
                    <a:pt x="23" y="12"/>
                    <a:pt x="25" y="13"/>
                  </a:cubicBezTo>
                  <a:cubicBezTo>
                    <a:pt x="27" y="14"/>
                    <a:pt x="29" y="11"/>
                    <a:pt x="23" y="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7ABB4624-32AD-FF79-3B22-949122071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005" y="3737134"/>
              <a:ext cx="28720" cy="3394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7" y="8"/>
                </a:cxn>
                <a:cxn ang="0">
                  <a:pos x="1" y="3"/>
                </a:cxn>
              </a:cxnLst>
              <a:rect l="0" t="0" r="r" b="b"/>
              <a:pathLst>
                <a:path w="9" h="11">
                  <a:moveTo>
                    <a:pt x="1" y="3"/>
                  </a:moveTo>
                  <a:cubicBezTo>
                    <a:pt x="0" y="6"/>
                    <a:pt x="6" y="11"/>
                    <a:pt x="7" y="8"/>
                  </a:cubicBezTo>
                  <a:cubicBezTo>
                    <a:pt x="9" y="5"/>
                    <a:pt x="3" y="0"/>
                    <a:pt x="1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9B6CC953-2D38-E3F3-006F-2329F765D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922" y="3699268"/>
              <a:ext cx="24804" cy="1305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8" y="2"/>
                </a:cxn>
                <a:cxn ang="0">
                  <a:pos x="1" y="1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2" y="3"/>
                    <a:pt x="7" y="4"/>
                    <a:pt x="8" y="2"/>
                  </a:cubicBezTo>
                  <a:cubicBezTo>
                    <a:pt x="8" y="1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FE997D9A-3ED0-D4FC-3F47-4A338C2F9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5346" y="2407915"/>
              <a:ext cx="1009126" cy="1758800"/>
            </a:xfrm>
            <a:custGeom>
              <a:avLst/>
              <a:gdLst/>
              <a:ahLst/>
              <a:cxnLst>
                <a:cxn ang="0">
                  <a:pos x="298" y="38"/>
                </a:cxn>
                <a:cxn ang="0">
                  <a:pos x="318" y="98"/>
                </a:cxn>
                <a:cxn ang="0">
                  <a:pos x="314" y="71"/>
                </a:cxn>
                <a:cxn ang="0">
                  <a:pos x="307" y="57"/>
                </a:cxn>
                <a:cxn ang="0">
                  <a:pos x="298" y="38"/>
                </a:cxn>
                <a:cxn ang="0">
                  <a:pos x="298" y="37"/>
                </a:cxn>
                <a:cxn ang="0">
                  <a:pos x="246" y="9"/>
                </a:cxn>
                <a:cxn ang="0">
                  <a:pos x="226" y="16"/>
                </a:cxn>
                <a:cxn ang="0">
                  <a:pos x="174" y="24"/>
                </a:cxn>
                <a:cxn ang="0">
                  <a:pos x="152" y="42"/>
                </a:cxn>
                <a:cxn ang="0">
                  <a:pos x="124" y="71"/>
                </a:cxn>
                <a:cxn ang="0">
                  <a:pos x="117" y="100"/>
                </a:cxn>
                <a:cxn ang="0">
                  <a:pos x="84" y="128"/>
                </a:cxn>
                <a:cxn ang="0">
                  <a:pos x="80" y="167"/>
                </a:cxn>
                <a:cxn ang="0">
                  <a:pos x="77" y="205"/>
                </a:cxn>
                <a:cxn ang="0">
                  <a:pos x="27" y="234"/>
                </a:cxn>
                <a:cxn ang="0">
                  <a:pos x="25" y="265"/>
                </a:cxn>
                <a:cxn ang="0">
                  <a:pos x="35" y="315"/>
                </a:cxn>
                <a:cxn ang="0">
                  <a:pos x="29" y="337"/>
                </a:cxn>
                <a:cxn ang="0">
                  <a:pos x="32" y="378"/>
                </a:cxn>
                <a:cxn ang="0">
                  <a:pos x="15" y="400"/>
                </a:cxn>
                <a:cxn ang="0">
                  <a:pos x="5" y="413"/>
                </a:cxn>
                <a:cxn ang="0">
                  <a:pos x="7" y="444"/>
                </a:cxn>
                <a:cxn ang="0">
                  <a:pos x="19" y="469"/>
                </a:cxn>
                <a:cxn ang="0">
                  <a:pos x="41" y="516"/>
                </a:cxn>
                <a:cxn ang="0">
                  <a:pos x="46" y="551"/>
                </a:cxn>
                <a:cxn ang="0">
                  <a:pos x="87" y="533"/>
                </a:cxn>
                <a:cxn ang="0">
                  <a:pos x="123" y="521"/>
                </a:cxn>
                <a:cxn ang="0">
                  <a:pos x="136" y="473"/>
                </a:cxn>
                <a:cxn ang="0">
                  <a:pos x="140" y="444"/>
                </a:cxn>
                <a:cxn ang="0">
                  <a:pos x="161" y="421"/>
                </a:cxn>
                <a:cxn ang="0">
                  <a:pos x="181" y="411"/>
                </a:cxn>
                <a:cxn ang="0">
                  <a:pos x="155" y="404"/>
                </a:cxn>
                <a:cxn ang="0">
                  <a:pos x="157" y="396"/>
                </a:cxn>
                <a:cxn ang="0">
                  <a:pos x="198" y="383"/>
                </a:cxn>
                <a:cxn ang="0">
                  <a:pos x="182" y="364"/>
                </a:cxn>
                <a:cxn ang="0">
                  <a:pos x="158" y="352"/>
                </a:cxn>
                <a:cxn ang="0">
                  <a:pos x="160" y="291"/>
                </a:cxn>
                <a:cxn ang="0">
                  <a:pos x="168" y="277"/>
                </a:cxn>
                <a:cxn ang="0">
                  <a:pos x="194" y="249"/>
                </a:cxn>
                <a:cxn ang="0">
                  <a:pos x="223" y="231"/>
                </a:cxn>
                <a:cxn ang="0">
                  <a:pos x="254" y="200"/>
                </a:cxn>
                <a:cxn ang="0">
                  <a:pos x="259" y="166"/>
                </a:cxn>
                <a:cxn ang="0">
                  <a:pos x="287" y="139"/>
                </a:cxn>
                <a:cxn ang="0">
                  <a:pos x="324" y="140"/>
                </a:cxn>
                <a:cxn ang="0">
                  <a:pos x="195" y="459"/>
                </a:cxn>
                <a:cxn ang="0">
                  <a:pos x="175" y="488"/>
                </a:cxn>
                <a:cxn ang="0">
                  <a:pos x="190" y="482"/>
                </a:cxn>
                <a:cxn ang="0">
                  <a:pos x="195" y="459"/>
                </a:cxn>
                <a:cxn ang="0">
                  <a:pos x="139" y="498"/>
                </a:cxn>
                <a:cxn ang="0">
                  <a:pos x="147" y="481"/>
                </a:cxn>
                <a:cxn ang="0">
                  <a:pos x="186" y="364"/>
                </a:cxn>
              </a:cxnLst>
              <a:rect l="0" t="0" r="r" b="b"/>
              <a:pathLst>
                <a:path w="324" h="565">
                  <a:moveTo>
                    <a:pt x="298" y="38"/>
                  </a:moveTo>
                  <a:cubicBezTo>
                    <a:pt x="297" y="38"/>
                    <a:pt x="298" y="38"/>
                    <a:pt x="298" y="38"/>
                  </a:cubicBezTo>
                  <a:close/>
                  <a:moveTo>
                    <a:pt x="314" y="111"/>
                  </a:moveTo>
                  <a:cubicBezTo>
                    <a:pt x="320" y="105"/>
                    <a:pt x="315" y="103"/>
                    <a:pt x="318" y="98"/>
                  </a:cubicBezTo>
                  <a:cubicBezTo>
                    <a:pt x="322" y="94"/>
                    <a:pt x="310" y="90"/>
                    <a:pt x="309" y="84"/>
                  </a:cubicBezTo>
                  <a:cubicBezTo>
                    <a:pt x="308" y="77"/>
                    <a:pt x="315" y="75"/>
                    <a:pt x="314" y="71"/>
                  </a:cubicBezTo>
                  <a:cubicBezTo>
                    <a:pt x="313" y="67"/>
                    <a:pt x="306" y="72"/>
                    <a:pt x="305" y="69"/>
                  </a:cubicBezTo>
                  <a:cubicBezTo>
                    <a:pt x="304" y="63"/>
                    <a:pt x="310" y="70"/>
                    <a:pt x="307" y="57"/>
                  </a:cubicBezTo>
                  <a:cubicBezTo>
                    <a:pt x="304" y="45"/>
                    <a:pt x="319" y="54"/>
                    <a:pt x="304" y="41"/>
                  </a:cubicBezTo>
                  <a:cubicBezTo>
                    <a:pt x="300" y="38"/>
                    <a:pt x="298" y="38"/>
                    <a:pt x="298" y="38"/>
                  </a:cubicBezTo>
                  <a:cubicBezTo>
                    <a:pt x="298" y="38"/>
                    <a:pt x="297" y="38"/>
                    <a:pt x="298" y="38"/>
                  </a:cubicBezTo>
                  <a:cubicBezTo>
                    <a:pt x="298" y="38"/>
                    <a:pt x="298" y="37"/>
                    <a:pt x="298" y="37"/>
                  </a:cubicBezTo>
                  <a:cubicBezTo>
                    <a:pt x="299" y="33"/>
                    <a:pt x="291" y="28"/>
                    <a:pt x="281" y="28"/>
                  </a:cubicBezTo>
                  <a:cubicBezTo>
                    <a:pt x="272" y="27"/>
                    <a:pt x="259" y="17"/>
                    <a:pt x="246" y="9"/>
                  </a:cubicBezTo>
                  <a:cubicBezTo>
                    <a:pt x="233" y="1"/>
                    <a:pt x="247" y="4"/>
                    <a:pt x="236" y="0"/>
                  </a:cubicBezTo>
                  <a:cubicBezTo>
                    <a:pt x="212" y="0"/>
                    <a:pt x="240" y="4"/>
                    <a:pt x="226" y="16"/>
                  </a:cubicBezTo>
                  <a:cubicBezTo>
                    <a:pt x="211" y="29"/>
                    <a:pt x="235" y="21"/>
                    <a:pt x="223" y="29"/>
                  </a:cubicBezTo>
                  <a:cubicBezTo>
                    <a:pt x="211" y="37"/>
                    <a:pt x="185" y="15"/>
                    <a:pt x="174" y="24"/>
                  </a:cubicBezTo>
                  <a:cubicBezTo>
                    <a:pt x="169" y="27"/>
                    <a:pt x="180" y="41"/>
                    <a:pt x="170" y="47"/>
                  </a:cubicBezTo>
                  <a:cubicBezTo>
                    <a:pt x="164" y="51"/>
                    <a:pt x="157" y="39"/>
                    <a:pt x="152" y="42"/>
                  </a:cubicBezTo>
                  <a:cubicBezTo>
                    <a:pt x="147" y="46"/>
                    <a:pt x="141" y="47"/>
                    <a:pt x="138" y="54"/>
                  </a:cubicBezTo>
                  <a:cubicBezTo>
                    <a:pt x="130" y="71"/>
                    <a:pt x="126" y="66"/>
                    <a:pt x="124" y="71"/>
                  </a:cubicBezTo>
                  <a:cubicBezTo>
                    <a:pt x="122" y="76"/>
                    <a:pt x="135" y="78"/>
                    <a:pt x="132" y="86"/>
                  </a:cubicBezTo>
                  <a:cubicBezTo>
                    <a:pt x="129" y="94"/>
                    <a:pt x="123" y="89"/>
                    <a:pt x="117" y="100"/>
                  </a:cubicBezTo>
                  <a:cubicBezTo>
                    <a:pt x="111" y="112"/>
                    <a:pt x="103" y="107"/>
                    <a:pt x="107" y="115"/>
                  </a:cubicBezTo>
                  <a:cubicBezTo>
                    <a:pt x="114" y="127"/>
                    <a:pt x="81" y="123"/>
                    <a:pt x="84" y="128"/>
                  </a:cubicBezTo>
                  <a:cubicBezTo>
                    <a:pt x="92" y="145"/>
                    <a:pt x="83" y="142"/>
                    <a:pt x="85" y="154"/>
                  </a:cubicBezTo>
                  <a:cubicBezTo>
                    <a:pt x="87" y="165"/>
                    <a:pt x="82" y="158"/>
                    <a:pt x="80" y="167"/>
                  </a:cubicBezTo>
                  <a:cubicBezTo>
                    <a:pt x="80" y="173"/>
                    <a:pt x="60" y="189"/>
                    <a:pt x="66" y="193"/>
                  </a:cubicBezTo>
                  <a:cubicBezTo>
                    <a:pt x="71" y="197"/>
                    <a:pt x="80" y="194"/>
                    <a:pt x="77" y="205"/>
                  </a:cubicBezTo>
                  <a:cubicBezTo>
                    <a:pt x="71" y="223"/>
                    <a:pt x="59" y="207"/>
                    <a:pt x="51" y="212"/>
                  </a:cubicBezTo>
                  <a:cubicBezTo>
                    <a:pt x="42" y="216"/>
                    <a:pt x="23" y="228"/>
                    <a:pt x="27" y="234"/>
                  </a:cubicBezTo>
                  <a:cubicBezTo>
                    <a:pt x="31" y="240"/>
                    <a:pt x="15" y="242"/>
                    <a:pt x="25" y="252"/>
                  </a:cubicBezTo>
                  <a:cubicBezTo>
                    <a:pt x="31" y="258"/>
                    <a:pt x="21" y="259"/>
                    <a:pt x="25" y="265"/>
                  </a:cubicBezTo>
                  <a:cubicBezTo>
                    <a:pt x="29" y="271"/>
                    <a:pt x="19" y="268"/>
                    <a:pt x="28" y="280"/>
                  </a:cubicBezTo>
                  <a:cubicBezTo>
                    <a:pt x="37" y="292"/>
                    <a:pt x="15" y="305"/>
                    <a:pt x="35" y="315"/>
                  </a:cubicBezTo>
                  <a:cubicBezTo>
                    <a:pt x="48" y="322"/>
                    <a:pt x="45" y="324"/>
                    <a:pt x="41" y="332"/>
                  </a:cubicBezTo>
                  <a:cubicBezTo>
                    <a:pt x="38" y="338"/>
                    <a:pt x="32" y="333"/>
                    <a:pt x="29" y="337"/>
                  </a:cubicBezTo>
                  <a:cubicBezTo>
                    <a:pt x="27" y="342"/>
                    <a:pt x="42" y="357"/>
                    <a:pt x="36" y="363"/>
                  </a:cubicBezTo>
                  <a:cubicBezTo>
                    <a:pt x="30" y="369"/>
                    <a:pt x="39" y="370"/>
                    <a:pt x="32" y="378"/>
                  </a:cubicBezTo>
                  <a:cubicBezTo>
                    <a:pt x="24" y="386"/>
                    <a:pt x="17" y="378"/>
                    <a:pt x="19" y="385"/>
                  </a:cubicBezTo>
                  <a:cubicBezTo>
                    <a:pt x="22" y="393"/>
                    <a:pt x="11" y="390"/>
                    <a:pt x="15" y="400"/>
                  </a:cubicBezTo>
                  <a:cubicBezTo>
                    <a:pt x="22" y="415"/>
                    <a:pt x="12" y="426"/>
                    <a:pt x="10" y="420"/>
                  </a:cubicBezTo>
                  <a:cubicBezTo>
                    <a:pt x="8" y="415"/>
                    <a:pt x="7" y="412"/>
                    <a:pt x="5" y="413"/>
                  </a:cubicBezTo>
                  <a:cubicBezTo>
                    <a:pt x="4" y="416"/>
                    <a:pt x="0" y="416"/>
                    <a:pt x="4" y="423"/>
                  </a:cubicBezTo>
                  <a:cubicBezTo>
                    <a:pt x="7" y="429"/>
                    <a:pt x="1" y="437"/>
                    <a:pt x="7" y="444"/>
                  </a:cubicBezTo>
                  <a:cubicBezTo>
                    <a:pt x="12" y="452"/>
                    <a:pt x="16" y="438"/>
                    <a:pt x="20" y="446"/>
                  </a:cubicBezTo>
                  <a:cubicBezTo>
                    <a:pt x="23" y="454"/>
                    <a:pt x="14" y="454"/>
                    <a:pt x="19" y="469"/>
                  </a:cubicBezTo>
                  <a:cubicBezTo>
                    <a:pt x="23" y="483"/>
                    <a:pt x="36" y="510"/>
                    <a:pt x="42" y="509"/>
                  </a:cubicBezTo>
                  <a:cubicBezTo>
                    <a:pt x="49" y="507"/>
                    <a:pt x="49" y="514"/>
                    <a:pt x="41" y="516"/>
                  </a:cubicBezTo>
                  <a:cubicBezTo>
                    <a:pt x="35" y="518"/>
                    <a:pt x="49" y="528"/>
                    <a:pt x="39" y="523"/>
                  </a:cubicBezTo>
                  <a:cubicBezTo>
                    <a:pt x="26" y="518"/>
                    <a:pt x="54" y="537"/>
                    <a:pt x="46" y="551"/>
                  </a:cubicBezTo>
                  <a:cubicBezTo>
                    <a:pt x="38" y="565"/>
                    <a:pt x="61" y="555"/>
                    <a:pt x="75" y="556"/>
                  </a:cubicBezTo>
                  <a:cubicBezTo>
                    <a:pt x="85" y="558"/>
                    <a:pt x="75" y="531"/>
                    <a:pt x="87" y="533"/>
                  </a:cubicBezTo>
                  <a:cubicBezTo>
                    <a:pt x="97" y="535"/>
                    <a:pt x="84" y="529"/>
                    <a:pt x="101" y="526"/>
                  </a:cubicBezTo>
                  <a:cubicBezTo>
                    <a:pt x="119" y="524"/>
                    <a:pt x="118" y="537"/>
                    <a:pt x="123" y="521"/>
                  </a:cubicBezTo>
                  <a:cubicBezTo>
                    <a:pt x="128" y="504"/>
                    <a:pt x="135" y="500"/>
                    <a:pt x="134" y="494"/>
                  </a:cubicBezTo>
                  <a:cubicBezTo>
                    <a:pt x="133" y="487"/>
                    <a:pt x="138" y="480"/>
                    <a:pt x="136" y="473"/>
                  </a:cubicBezTo>
                  <a:cubicBezTo>
                    <a:pt x="135" y="466"/>
                    <a:pt x="143" y="462"/>
                    <a:pt x="140" y="456"/>
                  </a:cubicBezTo>
                  <a:cubicBezTo>
                    <a:pt x="137" y="450"/>
                    <a:pt x="145" y="451"/>
                    <a:pt x="140" y="444"/>
                  </a:cubicBezTo>
                  <a:cubicBezTo>
                    <a:pt x="136" y="436"/>
                    <a:pt x="145" y="441"/>
                    <a:pt x="142" y="436"/>
                  </a:cubicBezTo>
                  <a:cubicBezTo>
                    <a:pt x="138" y="431"/>
                    <a:pt x="160" y="429"/>
                    <a:pt x="161" y="421"/>
                  </a:cubicBezTo>
                  <a:cubicBezTo>
                    <a:pt x="164" y="411"/>
                    <a:pt x="165" y="427"/>
                    <a:pt x="170" y="420"/>
                  </a:cubicBezTo>
                  <a:cubicBezTo>
                    <a:pt x="175" y="413"/>
                    <a:pt x="182" y="414"/>
                    <a:pt x="181" y="411"/>
                  </a:cubicBezTo>
                  <a:cubicBezTo>
                    <a:pt x="180" y="407"/>
                    <a:pt x="190" y="410"/>
                    <a:pt x="185" y="401"/>
                  </a:cubicBezTo>
                  <a:cubicBezTo>
                    <a:pt x="182" y="396"/>
                    <a:pt x="167" y="414"/>
                    <a:pt x="155" y="404"/>
                  </a:cubicBezTo>
                  <a:cubicBezTo>
                    <a:pt x="143" y="393"/>
                    <a:pt x="118" y="404"/>
                    <a:pt x="132" y="397"/>
                  </a:cubicBezTo>
                  <a:cubicBezTo>
                    <a:pt x="145" y="390"/>
                    <a:pt x="153" y="399"/>
                    <a:pt x="157" y="396"/>
                  </a:cubicBezTo>
                  <a:cubicBezTo>
                    <a:pt x="161" y="392"/>
                    <a:pt x="165" y="407"/>
                    <a:pt x="173" y="402"/>
                  </a:cubicBezTo>
                  <a:cubicBezTo>
                    <a:pt x="180" y="397"/>
                    <a:pt x="202" y="388"/>
                    <a:pt x="198" y="383"/>
                  </a:cubicBezTo>
                  <a:cubicBezTo>
                    <a:pt x="194" y="378"/>
                    <a:pt x="192" y="372"/>
                    <a:pt x="186" y="373"/>
                  </a:cubicBezTo>
                  <a:cubicBezTo>
                    <a:pt x="179" y="374"/>
                    <a:pt x="189" y="366"/>
                    <a:pt x="182" y="364"/>
                  </a:cubicBezTo>
                  <a:cubicBezTo>
                    <a:pt x="175" y="362"/>
                    <a:pt x="175" y="354"/>
                    <a:pt x="166" y="356"/>
                  </a:cubicBezTo>
                  <a:cubicBezTo>
                    <a:pt x="157" y="358"/>
                    <a:pt x="167" y="352"/>
                    <a:pt x="158" y="352"/>
                  </a:cubicBezTo>
                  <a:cubicBezTo>
                    <a:pt x="150" y="352"/>
                    <a:pt x="148" y="312"/>
                    <a:pt x="156" y="312"/>
                  </a:cubicBezTo>
                  <a:cubicBezTo>
                    <a:pt x="164" y="312"/>
                    <a:pt x="153" y="302"/>
                    <a:pt x="160" y="291"/>
                  </a:cubicBezTo>
                  <a:cubicBezTo>
                    <a:pt x="166" y="279"/>
                    <a:pt x="154" y="289"/>
                    <a:pt x="155" y="280"/>
                  </a:cubicBezTo>
                  <a:cubicBezTo>
                    <a:pt x="156" y="270"/>
                    <a:pt x="155" y="282"/>
                    <a:pt x="168" y="277"/>
                  </a:cubicBezTo>
                  <a:cubicBezTo>
                    <a:pt x="180" y="271"/>
                    <a:pt x="158" y="268"/>
                    <a:pt x="174" y="266"/>
                  </a:cubicBezTo>
                  <a:cubicBezTo>
                    <a:pt x="189" y="263"/>
                    <a:pt x="185" y="244"/>
                    <a:pt x="194" y="249"/>
                  </a:cubicBezTo>
                  <a:cubicBezTo>
                    <a:pt x="204" y="253"/>
                    <a:pt x="198" y="237"/>
                    <a:pt x="208" y="238"/>
                  </a:cubicBezTo>
                  <a:cubicBezTo>
                    <a:pt x="219" y="239"/>
                    <a:pt x="215" y="230"/>
                    <a:pt x="223" y="231"/>
                  </a:cubicBezTo>
                  <a:cubicBezTo>
                    <a:pt x="230" y="233"/>
                    <a:pt x="226" y="224"/>
                    <a:pt x="234" y="225"/>
                  </a:cubicBezTo>
                  <a:cubicBezTo>
                    <a:pt x="242" y="225"/>
                    <a:pt x="238" y="211"/>
                    <a:pt x="254" y="200"/>
                  </a:cubicBezTo>
                  <a:cubicBezTo>
                    <a:pt x="268" y="192"/>
                    <a:pt x="253" y="195"/>
                    <a:pt x="250" y="186"/>
                  </a:cubicBezTo>
                  <a:cubicBezTo>
                    <a:pt x="247" y="176"/>
                    <a:pt x="258" y="178"/>
                    <a:pt x="259" y="166"/>
                  </a:cubicBezTo>
                  <a:cubicBezTo>
                    <a:pt x="260" y="154"/>
                    <a:pt x="270" y="160"/>
                    <a:pt x="271" y="154"/>
                  </a:cubicBezTo>
                  <a:cubicBezTo>
                    <a:pt x="272" y="149"/>
                    <a:pt x="281" y="144"/>
                    <a:pt x="287" y="139"/>
                  </a:cubicBezTo>
                  <a:cubicBezTo>
                    <a:pt x="294" y="134"/>
                    <a:pt x="290" y="147"/>
                    <a:pt x="300" y="142"/>
                  </a:cubicBezTo>
                  <a:cubicBezTo>
                    <a:pt x="310" y="137"/>
                    <a:pt x="314" y="144"/>
                    <a:pt x="324" y="140"/>
                  </a:cubicBezTo>
                  <a:cubicBezTo>
                    <a:pt x="321" y="129"/>
                    <a:pt x="304" y="121"/>
                    <a:pt x="314" y="111"/>
                  </a:cubicBezTo>
                  <a:close/>
                  <a:moveTo>
                    <a:pt x="195" y="459"/>
                  </a:moveTo>
                  <a:cubicBezTo>
                    <a:pt x="186" y="466"/>
                    <a:pt x="192" y="456"/>
                    <a:pt x="181" y="465"/>
                  </a:cubicBezTo>
                  <a:cubicBezTo>
                    <a:pt x="171" y="474"/>
                    <a:pt x="171" y="483"/>
                    <a:pt x="175" y="488"/>
                  </a:cubicBezTo>
                  <a:cubicBezTo>
                    <a:pt x="178" y="493"/>
                    <a:pt x="171" y="501"/>
                    <a:pt x="177" y="498"/>
                  </a:cubicBezTo>
                  <a:cubicBezTo>
                    <a:pt x="182" y="496"/>
                    <a:pt x="182" y="490"/>
                    <a:pt x="190" y="482"/>
                  </a:cubicBezTo>
                  <a:cubicBezTo>
                    <a:pt x="198" y="475"/>
                    <a:pt x="185" y="475"/>
                    <a:pt x="194" y="466"/>
                  </a:cubicBezTo>
                  <a:cubicBezTo>
                    <a:pt x="203" y="456"/>
                    <a:pt x="204" y="453"/>
                    <a:pt x="195" y="459"/>
                  </a:cubicBezTo>
                  <a:close/>
                  <a:moveTo>
                    <a:pt x="147" y="481"/>
                  </a:moveTo>
                  <a:cubicBezTo>
                    <a:pt x="143" y="481"/>
                    <a:pt x="144" y="493"/>
                    <a:pt x="139" y="498"/>
                  </a:cubicBezTo>
                  <a:cubicBezTo>
                    <a:pt x="134" y="503"/>
                    <a:pt x="130" y="520"/>
                    <a:pt x="133" y="525"/>
                  </a:cubicBezTo>
                  <a:cubicBezTo>
                    <a:pt x="134" y="526"/>
                    <a:pt x="152" y="482"/>
                    <a:pt x="147" y="481"/>
                  </a:cubicBezTo>
                  <a:close/>
                  <a:moveTo>
                    <a:pt x="181" y="356"/>
                  </a:moveTo>
                  <a:cubicBezTo>
                    <a:pt x="179" y="357"/>
                    <a:pt x="182" y="363"/>
                    <a:pt x="186" y="364"/>
                  </a:cubicBezTo>
                  <a:cubicBezTo>
                    <a:pt x="187" y="364"/>
                    <a:pt x="183" y="355"/>
                    <a:pt x="181" y="35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46D10F78-B3EF-7ACA-8131-4FBA36CBF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6774" y="2260369"/>
              <a:ext cx="936020" cy="1355334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261" y="276"/>
                </a:cxn>
                <a:cxn ang="0">
                  <a:pos x="260" y="245"/>
                </a:cxn>
                <a:cxn ang="0">
                  <a:pos x="249" y="222"/>
                </a:cxn>
                <a:cxn ang="0">
                  <a:pos x="252" y="203"/>
                </a:cxn>
                <a:cxn ang="0">
                  <a:pos x="260" y="193"/>
                </a:cxn>
                <a:cxn ang="0">
                  <a:pos x="257" y="112"/>
                </a:cxn>
                <a:cxn ang="0">
                  <a:pos x="223" y="76"/>
                </a:cxn>
                <a:cxn ang="0">
                  <a:pos x="232" y="47"/>
                </a:cxn>
                <a:cxn ang="0">
                  <a:pos x="211" y="6"/>
                </a:cxn>
                <a:cxn ang="0">
                  <a:pos x="170" y="9"/>
                </a:cxn>
                <a:cxn ang="0">
                  <a:pos x="154" y="45"/>
                </a:cxn>
                <a:cxn ang="0">
                  <a:pos x="132" y="68"/>
                </a:cxn>
                <a:cxn ang="0">
                  <a:pos x="96" y="64"/>
                </a:cxn>
                <a:cxn ang="0">
                  <a:pos x="66" y="50"/>
                </a:cxn>
                <a:cxn ang="0">
                  <a:pos x="39" y="47"/>
                </a:cxn>
                <a:cxn ang="0">
                  <a:pos x="37" y="56"/>
                </a:cxn>
                <a:cxn ang="0">
                  <a:pos x="89" y="84"/>
                </a:cxn>
                <a:cxn ang="0">
                  <a:pos x="95" y="88"/>
                </a:cxn>
                <a:cxn ang="0">
                  <a:pos x="96" y="116"/>
                </a:cxn>
                <a:cxn ang="0">
                  <a:pos x="100" y="131"/>
                </a:cxn>
                <a:cxn ang="0">
                  <a:pos x="105" y="158"/>
                </a:cxn>
                <a:cxn ang="0">
                  <a:pos x="133" y="194"/>
                </a:cxn>
                <a:cxn ang="0">
                  <a:pos x="144" y="223"/>
                </a:cxn>
                <a:cxn ang="0">
                  <a:pos x="105" y="253"/>
                </a:cxn>
                <a:cxn ang="0">
                  <a:pos x="79" y="276"/>
                </a:cxn>
                <a:cxn ang="0">
                  <a:pos x="64" y="295"/>
                </a:cxn>
                <a:cxn ang="0">
                  <a:pos x="42" y="329"/>
                </a:cxn>
                <a:cxn ang="0">
                  <a:pos x="47" y="366"/>
                </a:cxn>
                <a:cxn ang="0">
                  <a:pos x="54" y="405"/>
                </a:cxn>
                <a:cxn ang="0">
                  <a:pos x="79" y="423"/>
                </a:cxn>
                <a:cxn ang="0">
                  <a:pos x="95" y="428"/>
                </a:cxn>
                <a:cxn ang="0">
                  <a:pos x="160" y="412"/>
                </a:cxn>
                <a:cxn ang="0">
                  <a:pos x="206" y="402"/>
                </a:cxn>
                <a:cxn ang="0">
                  <a:pos x="295" y="312"/>
                </a:cxn>
                <a:cxn ang="0">
                  <a:pos x="63" y="413"/>
                </a:cxn>
                <a:cxn ang="0">
                  <a:pos x="63" y="413"/>
                </a:cxn>
                <a:cxn ang="0">
                  <a:pos x="59" y="412"/>
                </a:cxn>
                <a:cxn ang="0">
                  <a:pos x="49" y="420"/>
                </a:cxn>
                <a:cxn ang="0">
                  <a:pos x="49" y="420"/>
                </a:cxn>
                <a:cxn ang="0">
                  <a:pos x="62" y="417"/>
                </a:cxn>
                <a:cxn ang="0">
                  <a:pos x="54" y="418"/>
                </a:cxn>
                <a:cxn ang="0">
                  <a:pos x="54" y="418"/>
                </a:cxn>
                <a:cxn ang="0">
                  <a:pos x="17" y="425"/>
                </a:cxn>
                <a:cxn ang="0">
                  <a:pos x="10" y="409"/>
                </a:cxn>
                <a:cxn ang="0">
                  <a:pos x="5" y="413"/>
                </a:cxn>
                <a:cxn ang="0">
                  <a:pos x="3" y="418"/>
                </a:cxn>
                <a:cxn ang="0">
                  <a:pos x="12" y="421"/>
                </a:cxn>
                <a:cxn ang="0">
                  <a:pos x="18" y="415"/>
                </a:cxn>
                <a:cxn ang="0">
                  <a:pos x="131" y="216"/>
                </a:cxn>
                <a:cxn ang="0">
                  <a:pos x="137" y="219"/>
                </a:cxn>
                <a:cxn ang="0">
                  <a:pos x="43" y="293"/>
                </a:cxn>
                <a:cxn ang="0">
                  <a:pos x="48" y="294"/>
                </a:cxn>
              </a:cxnLst>
              <a:rect l="0" t="0" r="r" b="b"/>
              <a:pathLst>
                <a:path w="301" h="435">
                  <a:moveTo>
                    <a:pt x="89" y="85"/>
                  </a:moveTo>
                  <a:cubicBezTo>
                    <a:pt x="88" y="85"/>
                    <a:pt x="89" y="85"/>
                    <a:pt x="89" y="85"/>
                  </a:cubicBezTo>
                  <a:close/>
                  <a:moveTo>
                    <a:pt x="290" y="297"/>
                  </a:moveTo>
                  <a:cubicBezTo>
                    <a:pt x="287" y="289"/>
                    <a:pt x="270" y="284"/>
                    <a:pt x="261" y="276"/>
                  </a:cubicBezTo>
                  <a:cubicBezTo>
                    <a:pt x="253" y="268"/>
                    <a:pt x="273" y="270"/>
                    <a:pt x="273" y="257"/>
                  </a:cubicBezTo>
                  <a:cubicBezTo>
                    <a:pt x="274" y="249"/>
                    <a:pt x="257" y="249"/>
                    <a:pt x="260" y="245"/>
                  </a:cubicBezTo>
                  <a:cubicBezTo>
                    <a:pt x="263" y="240"/>
                    <a:pt x="255" y="241"/>
                    <a:pt x="262" y="236"/>
                  </a:cubicBezTo>
                  <a:cubicBezTo>
                    <a:pt x="269" y="231"/>
                    <a:pt x="251" y="229"/>
                    <a:pt x="249" y="222"/>
                  </a:cubicBezTo>
                  <a:cubicBezTo>
                    <a:pt x="247" y="215"/>
                    <a:pt x="261" y="216"/>
                    <a:pt x="252" y="211"/>
                  </a:cubicBezTo>
                  <a:cubicBezTo>
                    <a:pt x="246" y="208"/>
                    <a:pt x="253" y="210"/>
                    <a:pt x="252" y="203"/>
                  </a:cubicBezTo>
                  <a:cubicBezTo>
                    <a:pt x="252" y="196"/>
                    <a:pt x="258" y="200"/>
                    <a:pt x="254" y="196"/>
                  </a:cubicBezTo>
                  <a:cubicBezTo>
                    <a:pt x="250" y="191"/>
                    <a:pt x="253" y="191"/>
                    <a:pt x="260" y="193"/>
                  </a:cubicBezTo>
                  <a:cubicBezTo>
                    <a:pt x="268" y="194"/>
                    <a:pt x="246" y="151"/>
                    <a:pt x="237" y="144"/>
                  </a:cubicBezTo>
                  <a:cubicBezTo>
                    <a:pt x="228" y="137"/>
                    <a:pt x="250" y="121"/>
                    <a:pt x="257" y="112"/>
                  </a:cubicBezTo>
                  <a:cubicBezTo>
                    <a:pt x="265" y="103"/>
                    <a:pt x="255" y="107"/>
                    <a:pt x="246" y="93"/>
                  </a:cubicBezTo>
                  <a:cubicBezTo>
                    <a:pt x="237" y="79"/>
                    <a:pt x="231" y="98"/>
                    <a:pt x="223" y="76"/>
                  </a:cubicBezTo>
                  <a:cubicBezTo>
                    <a:pt x="218" y="61"/>
                    <a:pt x="231" y="64"/>
                    <a:pt x="229" y="58"/>
                  </a:cubicBezTo>
                  <a:cubicBezTo>
                    <a:pt x="226" y="51"/>
                    <a:pt x="210" y="59"/>
                    <a:pt x="232" y="47"/>
                  </a:cubicBezTo>
                  <a:cubicBezTo>
                    <a:pt x="217" y="40"/>
                    <a:pt x="245" y="32"/>
                    <a:pt x="240" y="25"/>
                  </a:cubicBezTo>
                  <a:cubicBezTo>
                    <a:pt x="236" y="18"/>
                    <a:pt x="215" y="12"/>
                    <a:pt x="211" y="6"/>
                  </a:cubicBezTo>
                  <a:cubicBezTo>
                    <a:pt x="206" y="0"/>
                    <a:pt x="204" y="1"/>
                    <a:pt x="197" y="4"/>
                  </a:cubicBezTo>
                  <a:cubicBezTo>
                    <a:pt x="177" y="14"/>
                    <a:pt x="179" y="3"/>
                    <a:pt x="170" y="9"/>
                  </a:cubicBezTo>
                  <a:cubicBezTo>
                    <a:pt x="161" y="15"/>
                    <a:pt x="155" y="22"/>
                    <a:pt x="156" y="29"/>
                  </a:cubicBezTo>
                  <a:cubicBezTo>
                    <a:pt x="156" y="36"/>
                    <a:pt x="150" y="38"/>
                    <a:pt x="154" y="45"/>
                  </a:cubicBezTo>
                  <a:cubicBezTo>
                    <a:pt x="161" y="56"/>
                    <a:pt x="143" y="49"/>
                    <a:pt x="140" y="58"/>
                  </a:cubicBezTo>
                  <a:cubicBezTo>
                    <a:pt x="137" y="67"/>
                    <a:pt x="135" y="66"/>
                    <a:pt x="132" y="68"/>
                  </a:cubicBezTo>
                  <a:cubicBezTo>
                    <a:pt x="124" y="60"/>
                    <a:pt x="114" y="58"/>
                    <a:pt x="109" y="57"/>
                  </a:cubicBezTo>
                  <a:cubicBezTo>
                    <a:pt x="104" y="55"/>
                    <a:pt x="107" y="62"/>
                    <a:pt x="96" y="64"/>
                  </a:cubicBezTo>
                  <a:cubicBezTo>
                    <a:pt x="85" y="67"/>
                    <a:pt x="94" y="61"/>
                    <a:pt x="78" y="61"/>
                  </a:cubicBezTo>
                  <a:cubicBezTo>
                    <a:pt x="62" y="62"/>
                    <a:pt x="76" y="60"/>
                    <a:pt x="66" y="50"/>
                  </a:cubicBezTo>
                  <a:cubicBezTo>
                    <a:pt x="55" y="39"/>
                    <a:pt x="46" y="31"/>
                    <a:pt x="39" y="37"/>
                  </a:cubicBezTo>
                  <a:cubicBezTo>
                    <a:pt x="35" y="41"/>
                    <a:pt x="40" y="45"/>
                    <a:pt x="39" y="47"/>
                  </a:cubicBezTo>
                  <a:cubicBezTo>
                    <a:pt x="37" y="49"/>
                    <a:pt x="30" y="42"/>
                    <a:pt x="27" y="47"/>
                  </a:cubicBezTo>
                  <a:cubicBezTo>
                    <a:pt x="38" y="51"/>
                    <a:pt x="24" y="48"/>
                    <a:pt x="37" y="56"/>
                  </a:cubicBezTo>
                  <a:cubicBezTo>
                    <a:pt x="50" y="64"/>
                    <a:pt x="63" y="74"/>
                    <a:pt x="72" y="75"/>
                  </a:cubicBezTo>
                  <a:cubicBezTo>
                    <a:pt x="82" y="75"/>
                    <a:pt x="90" y="80"/>
                    <a:pt x="89" y="84"/>
                  </a:cubicBezTo>
                  <a:cubicBezTo>
                    <a:pt x="89" y="84"/>
                    <a:pt x="89" y="85"/>
                    <a:pt x="89" y="85"/>
                  </a:cubicBezTo>
                  <a:cubicBezTo>
                    <a:pt x="89" y="85"/>
                    <a:pt x="91" y="85"/>
                    <a:pt x="95" y="88"/>
                  </a:cubicBezTo>
                  <a:cubicBezTo>
                    <a:pt x="110" y="101"/>
                    <a:pt x="95" y="92"/>
                    <a:pt x="98" y="104"/>
                  </a:cubicBezTo>
                  <a:cubicBezTo>
                    <a:pt x="101" y="117"/>
                    <a:pt x="95" y="110"/>
                    <a:pt x="96" y="116"/>
                  </a:cubicBezTo>
                  <a:cubicBezTo>
                    <a:pt x="97" y="119"/>
                    <a:pt x="104" y="114"/>
                    <a:pt x="105" y="118"/>
                  </a:cubicBezTo>
                  <a:cubicBezTo>
                    <a:pt x="106" y="122"/>
                    <a:pt x="99" y="124"/>
                    <a:pt x="100" y="131"/>
                  </a:cubicBezTo>
                  <a:cubicBezTo>
                    <a:pt x="101" y="137"/>
                    <a:pt x="113" y="141"/>
                    <a:pt x="109" y="145"/>
                  </a:cubicBezTo>
                  <a:cubicBezTo>
                    <a:pt x="106" y="150"/>
                    <a:pt x="111" y="152"/>
                    <a:pt x="105" y="158"/>
                  </a:cubicBezTo>
                  <a:cubicBezTo>
                    <a:pt x="95" y="168"/>
                    <a:pt x="112" y="176"/>
                    <a:pt x="115" y="187"/>
                  </a:cubicBezTo>
                  <a:cubicBezTo>
                    <a:pt x="128" y="189"/>
                    <a:pt x="121" y="191"/>
                    <a:pt x="133" y="194"/>
                  </a:cubicBezTo>
                  <a:cubicBezTo>
                    <a:pt x="145" y="197"/>
                    <a:pt x="143" y="202"/>
                    <a:pt x="141" y="211"/>
                  </a:cubicBezTo>
                  <a:cubicBezTo>
                    <a:pt x="139" y="220"/>
                    <a:pt x="146" y="218"/>
                    <a:pt x="144" y="223"/>
                  </a:cubicBezTo>
                  <a:cubicBezTo>
                    <a:pt x="142" y="228"/>
                    <a:pt x="143" y="222"/>
                    <a:pt x="130" y="226"/>
                  </a:cubicBezTo>
                  <a:cubicBezTo>
                    <a:pt x="118" y="230"/>
                    <a:pt x="123" y="241"/>
                    <a:pt x="105" y="253"/>
                  </a:cubicBezTo>
                  <a:cubicBezTo>
                    <a:pt x="87" y="264"/>
                    <a:pt x="103" y="264"/>
                    <a:pt x="91" y="266"/>
                  </a:cubicBezTo>
                  <a:cubicBezTo>
                    <a:pt x="80" y="268"/>
                    <a:pt x="86" y="278"/>
                    <a:pt x="79" y="276"/>
                  </a:cubicBezTo>
                  <a:cubicBezTo>
                    <a:pt x="72" y="274"/>
                    <a:pt x="74" y="283"/>
                    <a:pt x="69" y="283"/>
                  </a:cubicBezTo>
                  <a:cubicBezTo>
                    <a:pt x="63" y="283"/>
                    <a:pt x="70" y="291"/>
                    <a:pt x="64" y="295"/>
                  </a:cubicBezTo>
                  <a:cubicBezTo>
                    <a:pt x="59" y="300"/>
                    <a:pt x="50" y="291"/>
                    <a:pt x="50" y="297"/>
                  </a:cubicBezTo>
                  <a:cubicBezTo>
                    <a:pt x="50" y="304"/>
                    <a:pt x="33" y="312"/>
                    <a:pt x="42" y="329"/>
                  </a:cubicBezTo>
                  <a:cubicBezTo>
                    <a:pt x="51" y="346"/>
                    <a:pt x="32" y="336"/>
                    <a:pt x="48" y="354"/>
                  </a:cubicBezTo>
                  <a:cubicBezTo>
                    <a:pt x="58" y="365"/>
                    <a:pt x="45" y="358"/>
                    <a:pt x="47" y="366"/>
                  </a:cubicBezTo>
                  <a:cubicBezTo>
                    <a:pt x="49" y="374"/>
                    <a:pt x="48" y="377"/>
                    <a:pt x="45" y="389"/>
                  </a:cubicBezTo>
                  <a:cubicBezTo>
                    <a:pt x="42" y="400"/>
                    <a:pt x="41" y="401"/>
                    <a:pt x="54" y="405"/>
                  </a:cubicBezTo>
                  <a:cubicBezTo>
                    <a:pt x="67" y="408"/>
                    <a:pt x="76" y="407"/>
                    <a:pt x="73" y="413"/>
                  </a:cubicBezTo>
                  <a:cubicBezTo>
                    <a:pt x="70" y="420"/>
                    <a:pt x="74" y="430"/>
                    <a:pt x="79" y="423"/>
                  </a:cubicBezTo>
                  <a:cubicBezTo>
                    <a:pt x="85" y="416"/>
                    <a:pt x="93" y="418"/>
                    <a:pt x="87" y="426"/>
                  </a:cubicBezTo>
                  <a:cubicBezTo>
                    <a:pt x="82" y="434"/>
                    <a:pt x="80" y="435"/>
                    <a:pt x="95" y="428"/>
                  </a:cubicBezTo>
                  <a:cubicBezTo>
                    <a:pt x="105" y="423"/>
                    <a:pt x="111" y="428"/>
                    <a:pt x="139" y="416"/>
                  </a:cubicBezTo>
                  <a:cubicBezTo>
                    <a:pt x="159" y="407"/>
                    <a:pt x="153" y="420"/>
                    <a:pt x="160" y="412"/>
                  </a:cubicBezTo>
                  <a:cubicBezTo>
                    <a:pt x="167" y="403"/>
                    <a:pt x="161" y="414"/>
                    <a:pt x="176" y="407"/>
                  </a:cubicBezTo>
                  <a:cubicBezTo>
                    <a:pt x="192" y="401"/>
                    <a:pt x="192" y="408"/>
                    <a:pt x="206" y="402"/>
                  </a:cubicBezTo>
                  <a:cubicBezTo>
                    <a:pt x="212" y="392"/>
                    <a:pt x="223" y="389"/>
                    <a:pt x="249" y="364"/>
                  </a:cubicBezTo>
                  <a:cubicBezTo>
                    <a:pt x="275" y="338"/>
                    <a:pt x="288" y="320"/>
                    <a:pt x="295" y="312"/>
                  </a:cubicBezTo>
                  <a:cubicBezTo>
                    <a:pt x="301" y="303"/>
                    <a:pt x="293" y="306"/>
                    <a:pt x="290" y="297"/>
                  </a:cubicBezTo>
                  <a:close/>
                  <a:moveTo>
                    <a:pt x="63" y="413"/>
                  </a:moveTo>
                  <a:cubicBezTo>
                    <a:pt x="62" y="415"/>
                    <a:pt x="69" y="415"/>
                    <a:pt x="69" y="413"/>
                  </a:cubicBezTo>
                  <a:cubicBezTo>
                    <a:pt x="69" y="412"/>
                    <a:pt x="63" y="410"/>
                    <a:pt x="63" y="413"/>
                  </a:cubicBezTo>
                  <a:close/>
                  <a:moveTo>
                    <a:pt x="57" y="407"/>
                  </a:moveTo>
                  <a:cubicBezTo>
                    <a:pt x="54" y="406"/>
                    <a:pt x="56" y="413"/>
                    <a:pt x="59" y="412"/>
                  </a:cubicBezTo>
                  <a:cubicBezTo>
                    <a:pt x="61" y="412"/>
                    <a:pt x="59" y="407"/>
                    <a:pt x="57" y="407"/>
                  </a:cubicBezTo>
                  <a:close/>
                  <a:moveTo>
                    <a:pt x="49" y="420"/>
                  </a:moveTo>
                  <a:cubicBezTo>
                    <a:pt x="49" y="422"/>
                    <a:pt x="53" y="420"/>
                    <a:pt x="52" y="418"/>
                  </a:cubicBezTo>
                  <a:cubicBezTo>
                    <a:pt x="51" y="417"/>
                    <a:pt x="49" y="418"/>
                    <a:pt x="49" y="420"/>
                  </a:cubicBezTo>
                  <a:close/>
                  <a:moveTo>
                    <a:pt x="60" y="419"/>
                  </a:moveTo>
                  <a:cubicBezTo>
                    <a:pt x="60" y="420"/>
                    <a:pt x="64" y="419"/>
                    <a:pt x="62" y="417"/>
                  </a:cubicBezTo>
                  <a:cubicBezTo>
                    <a:pt x="61" y="416"/>
                    <a:pt x="59" y="417"/>
                    <a:pt x="60" y="419"/>
                  </a:cubicBezTo>
                  <a:close/>
                  <a:moveTo>
                    <a:pt x="54" y="418"/>
                  </a:moveTo>
                  <a:cubicBezTo>
                    <a:pt x="54" y="420"/>
                    <a:pt x="58" y="418"/>
                    <a:pt x="57" y="417"/>
                  </a:cubicBezTo>
                  <a:cubicBezTo>
                    <a:pt x="57" y="415"/>
                    <a:pt x="54" y="417"/>
                    <a:pt x="54" y="418"/>
                  </a:cubicBezTo>
                  <a:close/>
                  <a:moveTo>
                    <a:pt x="13" y="421"/>
                  </a:moveTo>
                  <a:cubicBezTo>
                    <a:pt x="12" y="422"/>
                    <a:pt x="16" y="427"/>
                    <a:pt x="17" y="425"/>
                  </a:cubicBezTo>
                  <a:cubicBezTo>
                    <a:pt x="18" y="423"/>
                    <a:pt x="14" y="420"/>
                    <a:pt x="13" y="421"/>
                  </a:cubicBezTo>
                  <a:close/>
                  <a:moveTo>
                    <a:pt x="10" y="409"/>
                  </a:moveTo>
                  <a:cubicBezTo>
                    <a:pt x="1" y="406"/>
                    <a:pt x="11" y="411"/>
                    <a:pt x="9" y="415"/>
                  </a:cubicBezTo>
                  <a:cubicBezTo>
                    <a:pt x="6" y="419"/>
                    <a:pt x="7" y="411"/>
                    <a:pt x="5" y="413"/>
                  </a:cubicBezTo>
                  <a:cubicBezTo>
                    <a:pt x="4" y="415"/>
                    <a:pt x="0" y="414"/>
                    <a:pt x="0" y="418"/>
                  </a:cubicBezTo>
                  <a:cubicBezTo>
                    <a:pt x="0" y="421"/>
                    <a:pt x="2" y="418"/>
                    <a:pt x="3" y="418"/>
                  </a:cubicBezTo>
                  <a:cubicBezTo>
                    <a:pt x="4" y="418"/>
                    <a:pt x="4" y="420"/>
                    <a:pt x="8" y="422"/>
                  </a:cubicBezTo>
                  <a:cubicBezTo>
                    <a:pt x="9" y="422"/>
                    <a:pt x="10" y="423"/>
                    <a:pt x="12" y="421"/>
                  </a:cubicBezTo>
                  <a:cubicBezTo>
                    <a:pt x="14" y="420"/>
                    <a:pt x="11" y="418"/>
                    <a:pt x="13" y="416"/>
                  </a:cubicBezTo>
                  <a:cubicBezTo>
                    <a:pt x="14" y="415"/>
                    <a:pt x="15" y="419"/>
                    <a:pt x="18" y="415"/>
                  </a:cubicBezTo>
                  <a:cubicBezTo>
                    <a:pt x="22" y="411"/>
                    <a:pt x="18" y="412"/>
                    <a:pt x="10" y="409"/>
                  </a:cubicBezTo>
                  <a:close/>
                  <a:moveTo>
                    <a:pt x="131" y="216"/>
                  </a:moveTo>
                  <a:cubicBezTo>
                    <a:pt x="125" y="215"/>
                    <a:pt x="125" y="222"/>
                    <a:pt x="129" y="222"/>
                  </a:cubicBezTo>
                  <a:cubicBezTo>
                    <a:pt x="134" y="222"/>
                    <a:pt x="132" y="219"/>
                    <a:pt x="137" y="219"/>
                  </a:cubicBezTo>
                  <a:cubicBezTo>
                    <a:pt x="142" y="219"/>
                    <a:pt x="136" y="217"/>
                    <a:pt x="131" y="216"/>
                  </a:cubicBezTo>
                  <a:close/>
                  <a:moveTo>
                    <a:pt x="43" y="293"/>
                  </a:moveTo>
                  <a:cubicBezTo>
                    <a:pt x="41" y="292"/>
                    <a:pt x="38" y="293"/>
                    <a:pt x="43" y="297"/>
                  </a:cubicBezTo>
                  <a:cubicBezTo>
                    <a:pt x="44" y="298"/>
                    <a:pt x="46" y="297"/>
                    <a:pt x="48" y="294"/>
                  </a:cubicBezTo>
                  <a:cubicBezTo>
                    <a:pt x="50" y="291"/>
                    <a:pt x="45" y="293"/>
                    <a:pt x="43" y="29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FCB64E6B-4619-0E4A-291E-F0A7F3691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7963" y="2111517"/>
              <a:ext cx="2044361" cy="1722240"/>
            </a:xfrm>
            <a:custGeom>
              <a:avLst/>
              <a:gdLst/>
              <a:ahLst/>
              <a:cxnLst>
                <a:cxn ang="0">
                  <a:pos x="650" y="67"/>
                </a:cxn>
                <a:cxn ang="0">
                  <a:pos x="525" y="77"/>
                </a:cxn>
                <a:cxn ang="0">
                  <a:pos x="408" y="95"/>
                </a:cxn>
                <a:cxn ang="0">
                  <a:pos x="292" y="181"/>
                </a:cxn>
                <a:cxn ang="0">
                  <a:pos x="187" y="329"/>
                </a:cxn>
                <a:cxn ang="0">
                  <a:pos x="179" y="480"/>
                </a:cxn>
                <a:cxn ang="0">
                  <a:pos x="142" y="507"/>
                </a:cxn>
                <a:cxn ang="0">
                  <a:pos x="50" y="549"/>
                </a:cxn>
                <a:cxn ang="0">
                  <a:pos x="23" y="500"/>
                </a:cxn>
                <a:cxn ang="0">
                  <a:pos x="19" y="451"/>
                </a:cxn>
                <a:cxn ang="0">
                  <a:pos x="47" y="424"/>
                </a:cxn>
                <a:cxn ang="0">
                  <a:pos x="24" y="387"/>
                </a:cxn>
                <a:cxn ang="0">
                  <a:pos x="86" y="349"/>
                </a:cxn>
                <a:cxn ang="0">
                  <a:pos x="155" y="325"/>
                </a:cxn>
                <a:cxn ang="0">
                  <a:pos x="146" y="295"/>
                </a:cxn>
                <a:cxn ang="0">
                  <a:pos x="165" y="272"/>
                </a:cxn>
                <a:cxn ang="0">
                  <a:pos x="223" y="218"/>
                </a:cxn>
                <a:cxn ang="0">
                  <a:pos x="225" y="186"/>
                </a:cxn>
                <a:cxn ang="0">
                  <a:pos x="256" y="160"/>
                </a:cxn>
                <a:cxn ang="0">
                  <a:pos x="279" y="133"/>
                </a:cxn>
                <a:cxn ang="0">
                  <a:pos x="295" y="118"/>
                </a:cxn>
                <a:cxn ang="0">
                  <a:pos x="360" y="82"/>
                </a:cxn>
                <a:cxn ang="0">
                  <a:pos x="381" y="84"/>
                </a:cxn>
                <a:cxn ang="0">
                  <a:pos x="415" y="41"/>
                </a:cxn>
                <a:cxn ang="0">
                  <a:pos x="492" y="23"/>
                </a:cxn>
                <a:cxn ang="0">
                  <a:pos x="508" y="36"/>
                </a:cxn>
                <a:cxn ang="0">
                  <a:pos x="556" y="23"/>
                </a:cxn>
                <a:cxn ang="0">
                  <a:pos x="579" y="28"/>
                </a:cxn>
                <a:cxn ang="0">
                  <a:pos x="478" y="19"/>
                </a:cxn>
                <a:cxn ang="0">
                  <a:pos x="456" y="38"/>
                </a:cxn>
                <a:cxn ang="0">
                  <a:pos x="464" y="21"/>
                </a:cxn>
                <a:cxn ang="0">
                  <a:pos x="381" y="43"/>
                </a:cxn>
                <a:cxn ang="0">
                  <a:pos x="402" y="51"/>
                </a:cxn>
                <a:cxn ang="0">
                  <a:pos x="371" y="56"/>
                </a:cxn>
                <a:cxn ang="0">
                  <a:pos x="356" y="59"/>
                </a:cxn>
                <a:cxn ang="0">
                  <a:pos x="324" y="70"/>
                </a:cxn>
                <a:cxn ang="0">
                  <a:pos x="320" y="88"/>
                </a:cxn>
                <a:cxn ang="0">
                  <a:pos x="303" y="106"/>
                </a:cxn>
                <a:cxn ang="0">
                  <a:pos x="239" y="131"/>
                </a:cxn>
                <a:cxn ang="0">
                  <a:pos x="244" y="107"/>
                </a:cxn>
                <a:cxn ang="0">
                  <a:pos x="274" y="97"/>
                </a:cxn>
                <a:cxn ang="0">
                  <a:pos x="279" y="108"/>
                </a:cxn>
                <a:cxn ang="0">
                  <a:pos x="290" y="102"/>
                </a:cxn>
                <a:cxn ang="0">
                  <a:pos x="234" y="127"/>
                </a:cxn>
                <a:cxn ang="0">
                  <a:pos x="213" y="141"/>
                </a:cxn>
                <a:cxn ang="0">
                  <a:pos x="269" y="142"/>
                </a:cxn>
                <a:cxn ang="0">
                  <a:pos x="189" y="249"/>
                </a:cxn>
                <a:cxn ang="0">
                  <a:pos x="186" y="261"/>
                </a:cxn>
                <a:cxn ang="0">
                  <a:pos x="166" y="290"/>
                </a:cxn>
                <a:cxn ang="0">
                  <a:pos x="205" y="214"/>
                </a:cxn>
                <a:cxn ang="0">
                  <a:pos x="109" y="325"/>
                </a:cxn>
                <a:cxn ang="0">
                  <a:pos x="74" y="348"/>
                </a:cxn>
                <a:cxn ang="0">
                  <a:pos x="34" y="375"/>
                </a:cxn>
                <a:cxn ang="0">
                  <a:pos x="7" y="430"/>
                </a:cxn>
                <a:cxn ang="0">
                  <a:pos x="15" y="506"/>
                </a:cxn>
                <a:cxn ang="0">
                  <a:pos x="10" y="456"/>
                </a:cxn>
              </a:cxnLst>
              <a:rect l="0" t="0" r="r" b="b"/>
              <a:pathLst>
                <a:path w="657" h="553">
                  <a:moveTo>
                    <a:pt x="647" y="42"/>
                  </a:moveTo>
                  <a:cubicBezTo>
                    <a:pt x="637" y="40"/>
                    <a:pt x="637" y="54"/>
                    <a:pt x="616" y="49"/>
                  </a:cubicBezTo>
                  <a:cubicBezTo>
                    <a:pt x="594" y="44"/>
                    <a:pt x="589" y="48"/>
                    <a:pt x="596" y="49"/>
                  </a:cubicBezTo>
                  <a:cubicBezTo>
                    <a:pt x="602" y="49"/>
                    <a:pt x="602" y="52"/>
                    <a:pt x="613" y="53"/>
                  </a:cubicBezTo>
                  <a:cubicBezTo>
                    <a:pt x="624" y="54"/>
                    <a:pt x="622" y="61"/>
                    <a:pt x="620" y="64"/>
                  </a:cubicBezTo>
                  <a:cubicBezTo>
                    <a:pt x="617" y="66"/>
                    <a:pt x="621" y="66"/>
                    <a:pt x="626" y="65"/>
                  </a:cubicBezTo>
                  <a:cubicBezTo>
                    <a:pt x="632" y="63"/>
                    <a:pt x="631" y="56"/>
                    <a:pt x="635" y="60"/>
                  </a:cubicBezTo>
                  <a:cubicBezTo>
                    <a:pt x="639" y="64"/>
                    <a:pt x="640" y="61"/>
                    <a:pt x="648" y="63"/>
                  </a:cubicBezTo>
                  <a:cubicBezTo>
                    <a:pt x="649" y="64"/>
                    <a:pt x="650" y="66"/>
                    <a:pt x="650" y="67"/>
                  </a:cubicBezTo>
                  <a:cubicBezTo>
                    <a:pt x="653" y="77"/>
                    <a:pt x="644" y="74"/>
                    <a:pt x="639" y="71"/>
                  </a:cubicBezTo>
                  <a:cubicBezTo>
                    <a:pt x="633" y="69"/>
                    <a:pt x="634" y="68"/>
                    <a:pt x="631" y="73"/>
                  </a:cubicBezTo>
                  <a:cubicBezTo>
                    <a:pt x="627" y="81"/>
                    <a:pt x="610" y="78"/>
                    <a:pt x="610" y="86"/>
                  </a:cubicBezTo>
                  <a:cubicBezTo>
                    <a:pt x="609" y="95"/>
                    <a:pt x="607" y="97"/>
                    <a:pt x="601" y="95"/>
                  </a:cubicBezTo>
                  <a:cubicBezTo>
                    <a:pt x="586" y="88"/>
                    <a:pt x="614" y="80"/>
                    <a:pt x="609" y="73"/>
                  </a:cubicBezTo>
                  <a:cubicBezTo>
                    <a:pt x="605" y="66"/>
                    <a:pt x="584" y="60"/>
                    <a:pt x="580" y="54"/>
                  </a:cubicBezTo>
                  <a:cubicBezTo>
                    <a:pt x="575" y="48"/>
                    <a:pt x="573" y="49"/>
                    <a:pt x="566" y="52"/>
                  </a:cubicBezTo>
                  <a:cubicBezTo>
                    <a:pt x="546" y="62"/>
                    <a:pt x="548" y="51"/>
                    <a:pt x="539" y="57"/>
                  </a:cubicBezTo>
                  <a:cubicBezTo>
                    <a:pt x="530" y="63"/>
                    <a:pt x="524" y="70"/>
                    <a:pt x="525" y="77"/>
                  </a:cubicBezTo>
                  <a:cubicBezTo>
                    <a:pt x="525" y="84"/>
                    <a:pt x="519" y="86"/>
                    <a:pt x="523" y="93"/>
                  </a:cubicBezTo>
                  <a:cubicBezTo>
                    <a:pt x="530" y="104"/>
                    <a:pt x="512" y="97"/>
                    <a:pt x="509" y="106"/>
                  </a:cubicBezTo>
                  <a:cubicBezTo>
                    <a:pt x="506" y="115"/>
                    <a:pt x="504" y="114"/>
                    <a:pt x="501" y="116"/>
                  </a:cubicBezTo>
                  <a:cubicBezTo>
                    <a:pt x="493" y="108"/>
                    <a:pt x="483" y="106"/>
                    <a:pt x="478" y="105"/>
                  </a:cubicBezTo>
                  <a:cubicBezTo>
                    <a:pt x="473" y="103"/>
                    <a:pt x="476" y="110"/>
                    <a:pt x="465" y="112"/>
                  </a:cubicBezTo>
                  <a:cubicBezTo>
                    <a:pt x="454" y="115"/>
                    <a:pt x="463" y="109"/>
                    <a:pt x="447" y="109"/>
                  </a:cubicBezTo>
                  <a:cubicBezTo>
                    <a:pt x="431" y="110"/>
                    <a:pt x="445" y="108"/>
                    <a:pt x="435" y="98"/>
                  </a:cubicBezTo>
                  <a:cubicBezTo>
                    <a:pt x="424" y="87"/>
                    <a:pt x="415" y="79"/>
                    <a:pt x="408" y="85"/>
                  </a:cubicBezTo>
                  <a:cubicBezTo>
                    <a:pt x="404" y="89"/>
                    <a:pt x="409" y="93"/>
                    <a:pt x="408" y="95"/>
                  </a:cubicBezTo>
                  <a:cubicBezTo>
                    <a:pt x="406" y="97"/>
                    <a:pt x="399" y="90"/>
                    <a:pt x="396" y="95"/>
                  </a:cubicBezTo>
                  <a:cubicBezTo>
                    <a:pt x="372" y="95"/>
                    <a:pt x="400" y="99"/>
                    <a:pt x="386" y="111"/>
                  </a:cubicBezTo>
                  <a:cubicBezTo>
                    <a:pt x="371" y="124"/>
                    <a:pt x="395" y="116"/>
                    <a:pt x="383" y="124"/>
                  </a:cubicBezTo>
                  <a:cubicBezTo>
                    <a:pt x="371" y="132"/>
                    <a:pt x="345" y="110"/>
                    <a:pt x="334" y="119"/>
                  </a:cubicBezTo>
                  <a:cubicBezTo>
                    <a:pt x="329" y="122"/>
                    <a:pt x="340" y="136"/>
                    <a:pt x="330" y="142"/>
                  </a:cubicBezTo>
                  <a:cubicBezTo>
                    <a:pt x="324" y="146"/>
                    <a:pt x="317" y="134"/>
                    <a:pt x="312" y="137"/>
                  </a:cubicBezTo>
                  <a:cubicBezTo>
                    <a:pt x="307" y="141"/>
                    <a:pt x="301" y="142"/>
                    <a:pt x="298" y="149"/>
                  </a:cubicBezTo>
                  <a:cubicBezTo>
                    <a:pt x="290" y="166"/>
                    <a:pt x="286" y="161"/>
                    <a:pt x="284" y="166"/>
                  </a:cubicBezTo>
                  <a:cubicBezTo>
                    <a:pt x="282" y="171"/>
                    <a:pt x="295" y="173"/>
                    <a:pt x="292" y="181"/>
                  </a:cubicBezTo>
                  <a:cubicBezTo>
                    <a:pt x="289" y="189"/>
                    <a:pt x="283" y="184"/>
                    <a:pt x="277" y="195"/>
                  </a:cubicBezTo>
                  <a:cubicBezTo>
                    <a:pt x="271" y="207"/>
                    <a:pt x="263" y="202"/>
                    <a:pt x="267" y="210"/>
                  </a:cubicBezTo>
                  <a:cubicBezTo>
                    <a:pt x="274" y="222"/>
                    <a:pt x="241" y="218"/>
                    <a:pt x="244" y="223"/>
                  </a:cubicBezTo>
                  <a:cubicBezTo>
                    <a:pt x="252" y="240"/>
                    <a:pt x="243" y="237"/>
                    <a:pt x="245" y="249"/>
                  </a:cubicBezTo>
                  <a:cubicBezTo>
                    <a:pt x="247" y="260"/>
                    <a:pt x="242" y="253"/>
                    <a:pt x="240" y="262"/>
                  </a:cubicBezTo>
                  <a:cubicBezTo>
                    <a:pt x="240" y="268"/>
                    <a:pt x="220" y="284"/>
                    <a:pt x="226" y="288"/>
                  </a:cubicBezTo>
                  <a:cubicBezTo>
                    <a:pt x="231" y="292"/>
                    <a:pt x="240" y="289"/>
                    <a:pt x="237" y="300"/>
                  </a:cubicBezTo>
                  <a:cubicBezTo>
                    <a:pt x="231" y="318"/>
                    <a:pt x="219" y="302"/>
                    <a:pt x="211" y="307"/>
                  </a:cubicBezTo>
                  <a:cubicBezTo>
                    <a:pt x="202" y="311"/>
                    <a:pt x="183" y="323"/>
                    <a:pt x="187" y="329"/>
                  </a:cubicBezTo>
                  <a:cubicBezTo>
                    <a:pt x="191" y="335"/>
                    <a:pt x="175" y="337"/>
                    <a:pt x="185" y="347"/>
                  </a:cubicBezTo>
                  <a:cubicBezTo>
                    <a:pt x="191" y="353"/>
                    <a:pt x="181" y="354"/>
                    <a:pt x="185" y="360"/>
                  </a:cubicBezTo>
                  <a:cubicBezTo>
                    <a:pt x="189" y="366"/>
                    <a:pt x="179" y="363"/>
                    <a:pt x="188" y="375"/>
                  </a:cubicBezTo>
                  <a:cubicBezTo>
                    <a:pt x="197" y="387"/>
                    <a:pt x="175" y="400"/>
                    <a:pt x="195" y="410"/>
                  </a:cubicBezTo>
                  <a:cubicBezTo>
                    <a:pt x="208" y="417"/>
                    <a:pt x="205" y="419"/>
                    <a:pt x="201" y="427"/>
                  </a:cubicBezTo>
                  <a:cubicBezTo>
                    <a:pt x="198" y="433"/>
                    <a:pt x="192" y="428"/>
                    <a:pt x="189" y="432"/>
                  </a:cubicBezTo>
                  <a:cubicBezTo>
                    <a:pt x="187" y="437"/>
                    <a:pt x="202" y="452"/>
                    <a:pt x="196" y="458"/>
                  </a:cubicBezTo>
                  <a:cubicBezTo>
                    <a:pt x="190" y="464"/>
                    <a:pt x="199" y="465"/>
                    <a:pt x="192" y="473"/>
                  </a:cubicBezTo>
                  <a:cubicBezTo>
                    <a:pt x="184" y="481"/>
                    <a:pt x="177" y="473"/>
                    <a:pt x="179" y="480"/>
                  </a:cubicBezTo>
                  <a:cubicBezTo>
                    <a:pt x="182" y="488"/>
                    <a:pt x="171" y="485"/>
                    <a:pt x="175" y="495"/>
                  </a:cubicBezTo>
                  <a:cubicBezTo>
                    <a:pt x="182" y="510"/>
                    <a:pt x="172" y="521"/>
                    <a:pt x="170" y="515"/>
                  </a:cubicBezTo>
                  <a:cubicBezTo>
                    <a:pt x="168" y="510"/>
                    <a:pt x="167" y="507"/>
                    <a:pt x="165" y="508"/>
                  </a:cubicBezTo>
                  <a:cubicBezTo>
                    <a:pt x="156" y="507"/>
                    <a:pt x="161" y="505"/>
                    <a:pt x="156" y="505"/>
                  </a:cubicBezTo>
                  <a:cubicBezTo>
                    <a:pt x="149" y="505"/>
                    <a:pt x="154" y="501"/>
                    <a:pt x="150" y="497"/>
                  </a:cubicBezTo>
                  <a:cubicBezTo>
                    <a:pt x="146" y="493"/>
                    <a:pt x="151" y="495"/>
                    <a:pt x="150" y="490"/>
                  </a:cubicBezTo>
                  <a:cubicBezTo>
                    <a:pt x="149" y="484"/>
                    <a:pt x="150" y="495"/>
                    <a:pt x="145" y="490"/>
                  </a:cubicBezTo>
                  <a:cubicBezTo>
                    <a:pt x="140" y="486"/>
                    <a:pt x="141" y="492"/>
                    <a:pt x="144" y="496"/>
                  </a:cubicBezTo>
                  <a:cubicBezTo>
                    <a:pt x="151" y="504"/>
                    <a:pt x="141" y="499"/>
                    <a:pt x="142" y="507"/>
                  </a:cubicBezTo>
                  <a:cubicBezTo>
                    <a:pt x="142" y="515"/>
                    <a:pt x="136" y="510"/>
                    <a:pt x="133" y="513"/>
                  </a:cubicBezTo>
                  <a:cubicBezTo>
                    <a:pt x="129" y="516"/>
                    <a:pt x="125" y="504"/>
                    <a:pt x="126" y="512"/>
                  </a:cubicBezTo>
                  <a:cubicBezTo>
                    <a:pt x="126" y="519"/>
                    <a:pt x="112" y="514"/>
                    <a:pt x="119" y="519"/>
                  </a:cubicBezTo>
                  <a:cubicBezTo>
                    <a:pt x="125" y="524"/>
                    <a:pt x="113" y="520"/>
                    <a:pt x="114" y="525"/>
                  </a:cubicBezTo>
                  <a:cubicBezTo>
                    <a:pt x="115" y="530"/>
                    <a:pt x="109" y="524"/>
                    <a:pt x="106" y="532"/>
                  </a:cubicBezTo>
                  <a:cubicBezTo>
                    <a:pt x="102" y="540"/>
                    <a:pt x="93" y="542"/>
                    <a:pt x="91" y="545"/>
                  </a:cubicBezTo>
                  <a:cubicBezTo>
                    <a:pt x="85" y="551"/>
                    <a:pt x="70" y="548"/>
                    <a:pt x="63" y="551"/>
                  </a:cubicBezTo>
                  <a:cubicBezTo>
                    <a:pt x="57" y="553"/>
                    <a:pt x="63" y="551"/>
                    <a:pt x="57" y="548"/>
                  </a:cubicBezTo>
                  <a:cubicBezTo>
                    <a:pt x="51" y="546"/>
                    <a:pt x="54" y="552"/>
                    <a:pt x="50" y="549"/>
                  </a:cubicBezTo>
                  <a:cubicBezTo>
                    <a:pt x="46" y="545"/>
                    <a:pt x="54" y="543"/>
                    <a:pt x="49" y="542"/>
                  </a:cubicBezTo>
                  <a:cubicBezTo>
                    <a:pt x="44" y="541"/>
                    <a:pt x="37" y="538"/>
                    <a:pt x="35" y="534"/>
                  </a:cubicBezTo>
                  <a:cubicBezTo>
                    <a:pt x="34" y="530"/>
                    <a:pt x="30" y="536"/>
                    <a:pt x="24" y="527"/>
                  </a:cubicBezTo>
                  <a:cubicBezTo>
                    <a:pt x="22" y="524"/>
                    <a:pt x="21" y="524"/>
                    <a:pt x="22" y="517"/>
                  </a:cubicBezTo>
                  <a:cubicBezTo>
                    <a:pt x="25" y="504"/>
                    <a:pt x="24" y="518"/>
                    <a:pt x="31" y="514"/>
                  </a:cubicBezTo>
                  <a:cubicBezTo>
                    <a:pt x="39" y="511"/>
                    <a:pt x="28" y="510"/>
                    <a:pt x="33" y="507"/>
                  </a:cubicBezTo>
                  <a:cubicBezTo>
                    <a:pt x="39" y="504"/>
                    <a:pt x="29" y="504"/>
                    <a:pt x="34" y="501"/>
                  </a:cubicBezTo>
                  <a:cubicBezTo>
                    <a:pt x="39" y="498"/>
                    <a:pt x="33" y="492"/>
                    <a:pt x="30" y="498"/>
                  </a:cubicBezTo>
                  <a:cubicBezTo>
                    <a:pt x="28" y="504"/>
                    <a:pt x="26" y="496"/>
                    <a:pt x="23" y="500"/>
                  </a:cubicBezTo>
                  <a:cubicBezTo>
                    <a:pt x="21" y="504"/>
                    <a:pt x="10" y="495"/>
                    <a:pt x="18" y="487"/>
                  </a:cubicBezTo>
                  <a:cubicBezTo>
                    <a:pt x="26" y="479"/>
                    <a:pt x="24" y="489"/>
                    <a:pt x="30" y="484"/>
                  </a:cubicBezTo>
                  <a:cubicBezTo>
                    <a:pt x="35" y="480"/>
                    <a:pt x="21" y="479"/>
                    <a:pt x="29" y="476"/>
                  </a:cubicBezTo>
                  <a:cubicBezTo>
                    <a:pt x="34" y="475"/>
                    <a:pt x="42" y="461"/>
                    <a:pt x="36" y="462"/>
                  </a:cubicBezTo>
                  <a:cubicBezTo>
                    <a:pt x="30" y="463"/>
                    <a:pt x="34" y="471"/>
                    <a:pt x="30" y="472"/>
                  </a:cubicBezTo>
                  <a:cubicBezTo>
                    <a:pt x="26" y="474"/>
                    <a:pt x="30" y="462"/>
                    <a:pt x="27" y="466"/>
                  </a:cubicBezTo>
                  <a:cubicBezTo>
                    <a:pt x="24" y="470"/>
                    <a:pt x="26" y="461"/>
                    <a:pt x="22" y="464"/>
                  </a:cubicBezTo>
                  <a:cubicBezTo>
                    <a:pt x="18" y="468"/>
                    <a:pt x="18" y="464"/>
                    <a:pt x="12" y="459"/>
                  </a:cubicBezTo>
                  <a:cubicBezTo>
                    <a:pt x="10" y="458"/>
                    <a:pt x="18" y="460"/>
                    <a:pt x="19" y="451"/>
                  </a:cubicBezTo>
                  <a:cubicBezTo>
                    <a:pt x="21" y="443"/>
                    <a:pt x="14" y="452"/>
                    <a:pt x="11" y="445"/>
                  </a:cubicBezTo>
                  <a:cubicBezTo>
                    <a:pt x="8" y="437"/>
                    <a:pt x="19" y="449"/>
                    <a:pt x="19" y="442"/>
                  </a:cubicBezTo>
                  <a:cubicBezTo>
                    <a:pt x="18" y="436"/>
                    <a:pt x="11" y="443"/>
                    <a:pt x="11" y="436"/>
                  </a:cubicBezTo>
                  <a:cubicBezTo>
                    <a:pt x="11" y="428"/>
                    <a:pt x="10" y="430"/>
                    <a:pt x="17" y="432"/>
                  </a:cubicBezTo>
                  <a:cubicBezTo>
                    <a:pt x="25" y="434"/>
                    <a:pt x="35" y="424"/>
                    <a:pt x="42" y="429"/>
                  </a:cubicBezTo>
                  <a:cubicBezTo>
                    <a:pt x="49" y="434"/>
                    <a:pt x="46" y="420"/>
                    <a:pt x="57" y="430"/>
                  </a:cubicBezTo>
                  <a:cubicBezTo>
                    <a:pt x="69" y="440"/>
                    <a:pt x="54" y="430"/>
                    <a:pt x="66" y="428"/>
                  </a:cubicBezTo>
                  <a:cubicBezTo>
                    <a:pt x="78" y="425"/>
                    <a:pt x="72" y="423"/>
                    <a:pt x="63" y="425"/>
                  </a:cubicBezTo>
                  <a:cubicBezTo>
                    <a:pt x="53" y="427"/>
                    <a:pt x="50" y="416"/>
                    <a:pt x="47" y="424"/>
                  </a:cubicBezTo>
                  <a:cubicBezTo>
                    <a:pt x="44" y="432"/>
                    <a:pt x="35" y="421"/>
                    <a:pt x="25" y="426"/>
                  </a:cubicBezTo>
                  <a:cubicBezTo>
                    <a:pt x="15" y="432"/>
                    <a:pt x="8" y="424"/>
                    <a:pt x="12" y="421"/>
                  </a:cubicBezTo>
                  <a:cubicBezTo>
                    <a:pt x="16" y="418"/>
                    <a:pt x="2" y="417"/>
                    <a:pt x="13" y="414"/>
                  </a:cubicBezTo>
                  <a:cubicBezTo>
                    <a:pt x="24" y="410"/>
                    <a:pt x="0" y="409"/>
                    <a:pt x="14" y="400"/>
                  </a:cubicBezTo>
                  <a:cubicBezTo>
                    <a:pt x="28" y="391"/>
                    <a:pt x="31" y="404"/>
                    <a:pt x="35" y="401"/>
                  </a:cubicBezTo>
                  <a:cubicBezTo>
                    <a:pt x="39" y="398"/>
                    <a:pt x="54" y="404"/>
                    <a:pt x="41" y="398"/>
                  </a:cubicBezTo>
                  <a:cubicBezTo>
                    <a:pt x="29" y="393"/>
                    <a:pt x="16" y="398"/>
                    <a:pt x="10" y="393"/>
                  </a:cubicBezTo>
                  <a:cubicBezTo>
                    <a:pt x="5" y="388"/>
                    <a:pt x="19" y="394"/>
                    <a:pt x="15" y="389"/>
                  </a:cubicBezTo>
                  <a:cubicBezTo>
                    <a:pt x="10" y="384"/>
                    <a:pt x="12" y="385"/>
                    <a:pt x="24" y="387"/>
                  </a:cubicBezTo>
                  <a:cubicBezTo>
                    <a:pt x="35" y="389"/>
                    <a:pt x="22" y="382"/>
                    <a:pt x="31" y="384"/>
                  </a:cubicBezTo>
                  <a:cubicBezTo>
                    <a:pt x="40" y="386"/>
                    <a:pt x="27" y="383"/>
                    <a:pt x="42" y="377"/>
                  </a:cubicBezTo>
                  <a:cubicBezTo>
                    <a:pt x="58" y="371"/>
                    <a:pt x="61" y="382"/>
                    <a:pt x="58" y="376"/>
                  </a:cubicBezTo>
                  <a:cubicBezTo>
                    <a:pt x="55" y="369"/>
                    <a:pt x="32" y="373"/>
                    <a:pt x="48" y="367"/>
                  </a:cubicBezTo>
                  <a:cubicBezTo>
                    <a:pt x="65" y="362"/>
                    <a:pt x="76" y="374"/>
                    <a:pt x="71" y="368"/>
                  </a:cubicBezTo>
                  <a:cubicBezTo>
                    <a:pt x="65" y="361"/>
                    <a:pt x="81" y="359"/>
                    <a:pt x="68" y="361"/>
                  </a:cubicBezTo>
                  <a:cubicBezTo>
                    <a:pt x="56" y="362"/>
                    <a:pt x="58" y="354"/>
                    <a:pt x="59" y="353"/>
                  </a:cubicBezTo>
                  <a:cubicBezTo>
                    <a:pt x="62" y="351"/>
                    <a:pt x="70" y="355"/>
                    <a:pt x="81" y="353"/>
                  </a:cubicBezTo>
                  <a:cubicBezTo>
                    <a:pt x="91" y="351"/>
                    <a:pt x="72" y="345"/>
                    <a:pt x="86" y="349"/>
                  </a:cubicBezTo>
                  <a:cubicBezTo>
                    <a:pt x="99" y="352"/>
                    <a:pt x="79" y="346"/>
                    <a:pt x="94" y="345"/>
                  </a:cubicBezTo>
                  <a:cubicBezTo>
                    <a:pt x="108" y="344"/>
                    <a:pt x="88" y="339"/>
                    <a:pt x="95" y="337"/>
                  </a:cubicBezTo>
                  <a:cubicBezTo>
                    <a:pt x="103" y="335"/>
                    <a:pt x="107" y="330"/>
                    <a:pt x="112" y="333"/>
                  </a:cubicBezTo>
                  <a:cubicBezTo>
                    <a:pt x="116" y="336"/>
                    <a:pt x="110" y="329"/>
                    <a:pt x="118" y="328"/>
                  </a:cubicBezTo>
                  <a:cubicBezTo>
                    <a:pt x="125" y="328"/>
                    <a:pt x="125" y="321"/>
                    <a:pt x="129" y="329"/>
                  </a:cubicBezTo>
                  <a:cubicBezTo>
                    <a:pt x="134" y="337"/>
                    <a:pt x="129" y="340"/>
                    <a:pt x="134" y="336"/>
                  </a:cubicBezTo>
                  <a:cubicBezTo>
                    <a:pt x="141" y="330"/>
                    <a:pt x="150" y="336"/>
                    <a:pt x="155" y="334"/>
                  </a:cubicBezTo>
                  <a:cubicBezTo>
                    <a:pt x="159" y="331"/>
                    <a:pt x="150" y="332"/>
                    <a:pt x="153" y="329"/>
                  </a:cubicBezTo>
                  <a:cubicBezTo>
                    <a:pt x="156" y="327"/>
                    <a:pt x="145" y="330"/>
                    <a:pt x="155" y="325"/>
                  </a:cubicBezTo>
                  <a:cubicBezTo>
                    <a:pt x="164" y="320"/>
                    <a:pt x="175" y="318"/>
                    <a:pt x="167" y="317"/>
                  </a:cubicBezTo>
                  <a:cubicBezTo>
                    <a:pt x="153" y="314"/>
                    <a:pt x="178" y="310"/>
                    <a:pt x="168" y="309"/>
                  </a:cubicBezTo>
                  <a:cubicBezTo>
                    <a:pt x="160" y="308"/>
                    <a:pt x="167" y="308"/>
                    <a:pt x="156" y="313"/>
                  </a:cubicBezTo>
                  <a:cubicBezTo>
                    <a:pt x="148" y="317"/>
                    <a:pt x="169" y="311"/>
                    <a:pt x="156" y="320"/>
                  </a:cubicBezTo>
                  <a:cubicBezTo>
                    <a:pt x="144" y="330"/>
                    <a:pt x="132" y="333"/>
                    <a:pt x="132" y="328"/>
                  </a:cubicBezTo>
                  <a:cubicBezTo>
                    <a:pt x="132" y="324"/>
                    <a:pt x="129" y="327"/>
                    <a:pt x="129" y="323"/>
                  </a:cubicBezTo>
                  <a:cubicBezTo>
                    <a:pt x="129" y="319"/>
                    <a:pt x="120" y="328"/>
                    <a:pt x="122" y="321"/>
                  </a:cubicBezTo>
                  <a:cubicBezTo>
                    <a:pt x="125" y="314"/>
                    <a:pt x="133" y="317"/>
                    <a:pt x="137" y="304"/>
                  </a:cubicBezTo>
                  <a:cubicBezTo>
                    <a:pt x="139" y="296"/>
                    <a:pt x="147" y="302"/>
                    <a:pt x="146" y="295"/>
                  </a:cubicBezTo>
                  <a:cubicBezTo>
                    <a:pt x="145" y="292"/>
                    <a:pt x="147" y="290"/>
                    <a:pt x="154" y="289"/>
                  </a:cubicBezTo>
                  <a:cubicBezTo>
                    <a:pt x="159" y="289"/>
                    <a:pt x="153" y="286"/>
                    <a:pt x="158" y="286"/>
                  </a:cubicBezTo>
                  <a:cubicBezTo>
                    <a:pt x="162" y="285"/>
                    <a:pt x="160" y="293"/>
                    <a:pt x="166" y="292"/>
                  </a:cubicBezTo>
                  <a:cubicBezTo>
                    <a:pt x="172" y="292"/>
                    <a:pt x="169" y="291"/>
                    <a:pt x="173" y="287"/>
                  </a:cubicBezTo>
                  <a:cubicBezTo>
                    <a:pt x="175" y="285"/>
                    <a:pt x="165" y="283"/>
                    <a:pt x="171" y="280"/>
                  </a:cubicBezTo>
                  <a:cubicBezTo>
                    <a:pt x="176" y="278"/>
                    <a:pt x="176" y="275"/>
                    <a:pt x="171" y="277"/>
                  </a:cubicBezTo>
                  <a:cubicBezTo>
                    <a:pt x="160" y="283"/>
                    <a:pt x="172" y="277"/>
                    <a:pt x="164" y="275"/>
                  </a:cubicBezTo>
                  <a:cubicBezTo>
                    <a:pt x="157" y="274"/>
                    <a:pt x="154" y="277"/>
                    <a:pt x="155" y="274"/>
                  </a:cubicBezTo>
                  <a:cubicBezTo>
                    <a:pt x="155" y="272"/>
                    <a:pt x="162" y="272"/>
                    <a:pt x="165" y="272"/>
                  </a:cubicBezTo>
                  <a:cubicBezTo>
                    <a:pt x="169" y="273"/>
                    <a:pt x="169" y="271"/>
                    <a:pt x="175" y="270"/>
                  </a:cubicBezTo>
                  <a:cubicBezTo>
                    <a:pt x="180" y="270"/>
                    <a:pt x="179" y="266"/>
                    <a:pt x="186" y="267"/>
                  </a:cubicBezTo>
                  <a:cubicBezTo>
                    <a:pt x="193" y="267"/>
                    <a:pt x="195" y="260"/>
                    <a:pt x="191" y="258"/>
                  </a:cubicBezTo>
                  <a:cubicBezTo>
                    <a:pt x="188" y="256"/>
                    <a:pt x="198" y="254"/>
                    <a:pt x="197" y="249"/>
                  </a:cubicBezTo>
                  <a:cubicBezTo>
                    <a:pt x="196" y="243"/>
                    <a:pt x="193" y="250"/>
                    <a:pt x="191" y="243"/>
                  </a:cubicBezTo>
                  <a:cubicBezTo>
                    <a:pt x="190" y="235"/>
                    <a:pt x="196" y="243"/>
                    <a:pt x="199" y="235"/>
                  </a:cubicBezTo>
                  <a:cubicBezTo>
                    <a:pt x="201" y="227"/>
                    <a:pt x="207" y="230"/>
                    <a:pt x="207" y="226"/>
                  </a:cubicBezTo>
                  <a:cubicBezTo>
                    <a:pt x="208" y="222"/>
                    <a:pt x="193" y="226"/>
                    <a:pt x="202" y="222"/>
                  </a:cubicBezTo>
                  <a:cubicBezTo>
                    <a:pt x="210" y="219"/>
                    <a:pt x="214" y="220"/>
                    <a:pt x="223" y="218"/>
                  </a:cubicBezTo>
                  <a:cubicBezTo>
                    <a:pt x="232" y="216"/>
                    <a:pt x="242" y="211"/>
                    <a:pt x="234" y="213"/>
                  </a:cubicBezTo>
                  <a:cubicBezTo>
                    <a:pt x="226" y="215"/>
                    <a:pt x="210" y="219"/>
                    <a:pt x="208" y="218"/>
                  </a:cubicBezTo>
                  <a:cubicBezTo>
                    <a:pt x="206" y="217"/>
                    <a:pt x="221" y="214"/>
                    <a:pt x="212" y="214"/>
                  </a:cubicBezTo>
                  <a:cubicBezTo>
                    <a:pt x="203" y="214"/>
                    <a:pt x="213" y="209"/>
                    <a:pt x="209" y="206"/>
                  </a:cubicBezTo>
                  <a:cubicBezTo>
                    <a:pt x="205" y="204"/>
                    <a:pt x="209" y="203"/>
                    <a:pt x="212" y="204"/>
                  </a:cubicBezTo>
                  <a:cubicBezTo>
                    <a:pt x="215" y="206"/>
                    <a:pt x="211" y="204"/>
                    <a:pt x="215" y="201"/>
                  </a:cubicBezTo>
                  <a:cubicBezTo>
                    <a:pt x="219" y="199"/>
                    <a:pt x="208" y="201"/>
                    <a:pt x="214" y="197"/>
                  </a:cubicBezTo>
                  <a:cubicBezTo>
                    <a:pt x="220" y="193"/>
                    <a:pt x="217" y="197"/>
                    <a:pt x="223" y="193"/>
                  </a:cubicBezTo>
                  <a:cubicBezTo>
                    <a:pt x="229" y="189"/>
                    <a:pt x="214" y="186"/>
                    <a:pt x="225" y="186"/>
                  </a:cubicBezTo>
                  <a:cubicBezTo>
                    <a:pt x="239" y="185"/>
                    <a:pt x="230" y="179"/>
                    <a:pt x="235" y="179"/>
                  </a:cubicBezTo>
                  <a:cubicBezTo>
                    <a:pt x="240" y="178"/>
                    <a:pt x="236" y="176"/>
                    <a:pt x="242" y="177"/>
                  </a:cubicBezTo>
                  <a:cubicBezTo>
                    <a:pt x="248" y="177"/>
                    <a:pt x="249" y="174"/>
                    <a:pt x="258" y="174"/>
                  </a:cubicBezTo>
                  <a:cubicBezTo>
                    <a:pt x="267" y="175"/>
                    <a:pt x="271" y="184"/>
                    <a:pt x="269" y="178"/>
                  </a:cubicBezTo>
                  <a:cubicBezTo>
                    <a:pt x="267" y="172"/>
                    <a:pt x="281" y="176"/>
                    <a:pt x="262" y="173"/>
                  </a:cubicBezTo>
                  <a:cubicBezTo>
                    <a:pt x="251" y="170"/>
                    <a:pt x="249" y="174"/>
                    <a:pt x="245" y="173"/>
                  </a:cubicBezTo>
                  <a:cubicBezTo>
                    <a:pt x="242" y="173"/>
                    <a:pt x="242" y="171"/>
                    <a:pt x="246" y="167"/>
                  </a:cubicBezTo>
                  <a:cubicBezTo>
                    <a:pt x="251" y="164"/>
                    <a:pt x="252" y="170"/>
                    <a:pt x="254" y="167"/>
                  </a:cubicBezTo>
                  <a:cubicBezTo>
                    <a:pt x="257" y="165"/>
                    <a:pt x="242" y="162"/>
                    <a:pt x="256" y="160"/>
                  </a:cubicBezTo>
                  <a:cubicBezTo>
                    <a:pt x="268" y="158"/>
                    <a:pt x="256" y="158"/>
                    <a:pt x="265" y="154"/>
                  </a:cubicBezTo>
                  <a:cubicBezTo>
                    <a:pt x="273" y="151"/>
                    <a:pt x="283" y="154"/>
                    <a:pt x="273" y="151"/>
                  </a:cubicBezTo>
                  <a:cubicBezTo>
                    <a:pt x="263" y="147"/>
                    <a:pt x="262" y="158"/>
                    <a:pt x="253" y="157"/>
                  </a:cubicBezTo>
                  <a:cubicBezTo>
                    <a:pt x="244" y="155"/>
                    <a:pt x="258" y="154"/>
                    <a:pt x="252" y="151"/>
                  </a:cubicBezTo>
                  <a:cubicBezTo>
                    <a:pt x="245" y="147"/>
                    <a:pt x="273" y="143"/>
                    <a:pt x="278" y="143"/>
                  </a:cubicBezTo>
                  <a:cubicBezTo>
                    <a:pt x="282" y="143"/>
                    <a:pt x="282" y="140"/>
                    <a:pt x="274" y="139"/>
                  </a:cubicBezTo>
                  <a:cubicBezTo>
                    <a:pt x="267" y="138"/>
                    <a:pt x="267" y="143"/>
                    <a:pt x="265" y="140"/>
                  </a:cubicBezTo>
                  <a:cubicBezTo>
                    <a:pt x="264" y="137"/>
                    <a:pt x="273" y="133"/>
                    <a:pt x="274" y="135"/>
                  </a:cubicBezTo>
                  <a:cubicBezTo>
                    <a:pt x="276" y="137"/>
                    <a:pt x="277" y="138"/>
                    <a:pt x="279" y="133"/>
                  </a:cubicBezTo>
                  <a:cubicBezTo>
                    <a:pt x="282" y="128"/>
                    <a:pt x="285" y="131"/>
                    <a:pt x="284" y="137"/>
                  </a:cubicBezTo>
                  <a:cubicBezTo>
                    <a:pt x="283" y="142"/>
                    <a:pt x="288" y="149"/>
                    <a:pt x="288" y="143"/>
                  </a:cubicBezTo>
                  <a:cubicBezTo>
                    <a:pt x="288" y="137"/>
                    <a:pt x="297" y="133"/>
                    <a:pt x="290" y="132"/>
                  </a:cubicBezTo>
                  <a:cubicBezTo>
                    <a:pt x="282" y="132"/>
                    <a:pt x="291" y="131"/>
                    <a:pt x="286" y="130"/>
                  </a:cubicBezTo>
                  <a:cubicBezTo>
                    <a:pt x="280" y="128"/>
                    <a:pt x="286" y="125"/>
                    <a:pt x="295" y="124"/>
                  </a:cubicBezTo>
                  <a:cubicBezTo>
                    <a:pt x="303" y="123"/>
                    <a:pt x="299" y="127"/>
                    <a:pt x="308" y="126"/>
                  </a:cubicBezTo>
                  <a:cubicBezTo>
                    <a:pt x="316" y="125"/>
                    <a:pt x="325" y="115"/>
                    <a:pt x="317" y="119"/>
                  </a:cubicBezTo>
                  <a:cubicBezTo>
                    <a:pt x="309" y="122"/>
                    <a:pt x="306" y="123"/>
                    <a:pt x="307" y="120"/>
                  </a:cubicBezTo>
                  <a:cubicBezTo>
                    <a:pt x="308" y="117"/>
                    <a:pt x="289" y="127"/>
                    <a:pt x="295" y="118"/>
                  </a:cubicBezTo>
                  <a:cubicBezTo>
                    <a:pt x="301" y="108"/>
                    <a:pt x="305" y="113"/>
                    <a:pt x="311" y="110"/>
                  </a:cubicBezTo>
                  <a:cubicBezTo>
                    <a:pt x="316" y="108"/>
                    <a:pt x="311" y="106"/>
                    <a:pt x="321" y="103"/>
                  </a:cubicBezTo>
                  <a:cubicBezTo>
                    <a:pt x="331" y="101"/>
                    <a:pt x="315" y="103"/>
                    <a:pt x="320" y="97"/>
                  </a:cubicBezTo>
                  <a:cubicBezTo>
                    <a:pt x="325" y="90"/>
                    <a:pt x="337" y="93"/>
                    <a:pt x="333" y="87"/>
                  </a:cubicBezTo>
                  <a:cubicBezTo>
                    <a:pt x="329" y="81"/>
                    <a:pt x="337" y="83"/>
                    <a:pt x="335" y="77"/>
                  </a:cubicBezTo>
                  <a:cubicBezTo>
                    <a:pt x="333" y="72"/>
                    <a:pt x="340" y="77"/>
                    <a:pt x="343" y="80"/>
                  </a:cubicBezTo>
                  <a:cubicBezTo>
                    <a:pt x="348" y="87"/>
                    <a:pt x="351" y="84"/>
                    <a:pt x="348" y="80"/>
                  </a:cubicBezTo>
                  <a:cubicBezTo>
                    <a:pt x="344" y="77"/>
                    <a:pt x="338" y="76"/>
                    <a:pt x="347" y="74"/>
                  </a:cubicBezTo>
                  <a:cubicBezTo>
                    <a:pt x="355" y="72"/>
                    <a:pt x="349" y="79"/>
                    <a:pt x="360" y="82"/>
                  </a:cubicBezTo>
                  <a:cubicBezTo>
                    <a:pt x="371" y="85"/>
                    <a:pt x="354" y="84"/>
                    <a:pt x="369" y="89"/>
                  </a:cubicBezTo>
                  <a:cubicBezTo>
                    <a:pt x="368" y="75"/>
                    <a:pt x="354" y="80"/>
                    <a:pt x="356" y="75"/>
                  </a:cubicBezTo>
                  <a:cubicBezTo>
                    <a:pt x="358" y="69"/>
                    <a:pt x="346" y="73"/>
                    <a:pt x="362" y="64"/>
                  </a:cubicBezTo>
                  <a:cubicBezTo>
                    <a:pt x="365" y="62"/>
                    <a:pt x="378" y="57"/>
                    <a:pt x="372" y="67"/>
                  </a:cubicBezTo>
                  <a:cubicBezTo>
                    <a:pt x="370" y="72"/>
                    <a:pt x="372" y="73"/>
                    <a:pt x="376" y="70"/>
                  </a:cubicBezTo>
                  <a:cubicBezTo>
                    <a:pt x="379" y="67"/>
                    <a:pt x="373" y="69"/>
                    <a:pt x="378" y="63"/>
                  </a:cubicBezTo>
                  <a:cubicBezTo>
                    <a:pt x="382" y="56"/>
                    <a:pt x="382" y="54"/>
                    <a:pt x="385" y="57"/>
                  </a:cubicBezTo>
                  <a:cubicBezTo>
                    <a:pt x="387" y="60"/>
                    <a:pt x="389" y="50"/>
                    <a:pt x="390" y="57"/>
                  </a:cubicBezTo>
                  <a:cubicBezTo>
                    <a:pt x="390" y="64"/>
                    <a:pt x="390" y="73"/>
                    <a:pt x="381" y="84"/>
                  </a:cubicBezTo>
                  <a:cubicBezTo>
                    <a:pt x="397" y="73"/>
                    <a:pt x="392" y="64"/>
                    <a:pt x="396" y="63"/>
                  </a:cubicBezTo>
                  <a:cubicBezTo>
                    <a:pt x="399" y="62"/>
                    <a:pt x="409" y="52"/>
                    <a:pt x="408" y="56"/>
                  </a:cubicBezTo>
                  <a:cubicBezTo>
                    <a:pt x="406" y="61"/>
                    <a:pt x="414" y="58"/>
                    <a:pt x="411" y="55"/>
                  </a:cubicBezTo>
                  <a:cubicBezTo>
                    <a:pt x="409" y="53"/>
                    <a:pt x="413" y="49"/>
                    <a:pt x="421" y="56"/>
                  </a:cubicBezTo>
                  <a:cubicBezTo>
                    <a:pt x="430" y="64"/>
                    <a:pt x="436" y="67"/>
                    <a:pt x="432" y="62"/>
                  </a:cubicBezTo>
                  <a:cubicBezTo>
                    <a:pt x="427" y="57"/>
                    <a:pt x="426" y="57"/>
                    <a:pt x="429" y="54"/>
                  </a:cubicBezTo>
                  <a:cubicBezTo>
                    <a:pt x="432" y="52"/>
                    <a:pt x="426" y="53"/>
                    <a:pt x="425" y="51"/>
                  </a:cubicBezTo>
                  <a:cubicBezTo>
                    <a:pt x="424" y="48"/>
                    <a:pt x="417" y="50"/>
                    <a:pt x="417" y="47"/>
                  </a:cubicBezTo>
                  <a:cubicBezTo>
                    <a:pt x="417" y="45"/>
                    <a:pt x="406" y="45"/>
                    <a:pt x="415" y="41"/>
                  </a:cubicBezTo>
                  <a:cubicBezTo>
                    <a:pt x="424" y="36"/>
                    <a:pt x="427" y="53"/>
                    <a:pt x="427" y="44"/>
                  </a:cubicBezTo>
                  <a:cubicBezTo>
                    <a:pt x="427" y="34"/>
                    <a:pt x="432" y="42"/>
                    <a:pt x="435" y="41"/>
                  </a:cubicBezTo>
                  <a:cubicBezTo>
                    <a:pt x="438" y="39"/>
                    <a:pt x="436" y="42"/>
                    <a:pt x="441" y="42"/>
                  </a:cubicBezTo>
                  <a:cubicBezTo>
                    <a:pt x="445" y="42"/>
                    <a:pt x="458" y="43"/>
                    <a:pt x="455" y="48"/>
                  </a:cubicBezTo>
                  <a:cubicBezTo>
                    <a:pt x="452" y="54"/>
                    <a:pt x="463" y="54"/>
                    <a:pt x="466" y="54"/>
                  </a:cubicBezTo>
                  <a:cubicBezTo>
                    <a:pt x="470" y="53"/>
                    <a:pt x="455" y="50"/>
                    <a:pt x="461" y="48"/>
                  </a:cubicBezTo>
                  <a:cubicBezTo>
                    <a:pt x="467" y="46"/>
                    <a:pt x="455" y="45"/>
                    <a:pt x="465" y="41"/>
                  </a:cubicBezTo>
                  <a:cubicBezTo>
                    <a:pt x="474" y="37"/>
                    <a:pt x="462" y="39"/>
                    <a:pt x="478" y="31"/>
                  </a:cubicBezTo>
                  <a:cubicBezTo>
                    <a:pt x="495" y="23"/>
                    <a:pt x="482" y="20"/>
                    <a:pt x="492" y="23"/>
                  </a:cubicBezTo>
                  <a:cubicBezTo>
                    <a:pt x="502" y="27"/>
                    <a:pt x="501" y="23"/>
                    <a:pt x="492" y="20"/>
                  </a:cubicBezTo>
                  <a:cubicBezTo>
                    <a:pt x="483" y="17"/>
                    <a:pt x="485" y="12"/>
                    <a:pt x="491" y="16"/>
                  </a:cubicBezTo>
                  <a:cubicBezTo>
                    <a:pt x="497" y="20"/>
                    <a:pt x="496" y="15"/>
                    <a:pt x="494" y="12"/>
                  </a:cubicBezTo>
                  <a:cubicBezTo>
                    <a:pt x="491" y="10"/>
                    <a:pt x="495" y="7"/>
                    <a:pt x="498" y="10"/>
                  </a:cubicBezTo>
                  <a:cubicBezTo>
                    <a:pt x="501" y="13"/>
                    <a:pt x="502" y="9"/>
                    <a:pt x="507" y="11"/>
                  </a:cubicBezTo>
                  <a:cubicBezTo>
                    <a:pt x="511" y="14"/>
                    <a:pt x="511" y="23"/>
                    <a:pt x="512" y="13"/>
                  </a:cubicBezTo>
                  <a:cubicBezTo>
                    <a:pt x="514" y="4"/>
                    <a:pt x="513" y="14"/>
                    <a:pt x="522" y="14"/>
                  </a:cubicBezTo>
                  <a:cubicBezTo>
                    <a:pt x="531" y="13"/>
                    <a:pt x="526" y="15"/>
                    <a:pt x="515" y="24"/>
                  </a:cubicBezTo>
                  <a:cubicBezTo>
                    <a:pt x="504" y="34"/>
                    <a:pt x="516" y="30"/>
                    <a:pt x="508" y="36"/>
                  </a:cubicBezTo>
                  <a:cubicBezTo>
                    <a:pt x="505" y="39"/>
                    <a:pt x="511" y="38"/>
                    <a:pt x="505" y="44"/>
                  </a:cubicBezTo>
                  <a:cubicBezTo>
                    <a:pt x="500" y="49"/>
                    <a:pt x="502" y="51"/>
                    <a:pt x="505" y="49"/>
                  </a:cubicBezTo>
                  <a:cubicBezTo>
                    <a:pt x="507" y="46"/>
                    <a:pt x="508" y="52"/>
                    <a:pt x="514" y="45"/>
                  </a:cubicBezTo>
                  <a:cubicBezTo>
                    <a:pt x="520" y="38"/>
                    <a:pt x="511" y="40"/>
                    <a:pt x="520" y="32"/>
                  </a:cubicBezTo>
                  <a:cubicBezTo>
                    <a:pt x="528" y="25"/>
                    <a:pt x="541" y="9"/>
                    <a:pt x="545" y="11"/>
                  </a:cubicBezTo>
                  <a:cubicBezTo>
                    <a:pt x="549" y="13"/>
                    <a:pt x="543" y="22"/>
                    <a:pt x="544" y="24"/>
                  </a:cubicBezTo>
                  <a:cubicBezTo>
                    <a:pt x="546" y="27"/>
                    <a:pt x="536" y="41"/>
                    <a:pt x="545" y="36"/>
                  </a:cubicBezTo>
                  <a:cubicBezTo>
                    <a:pt x="553" y="30"/>
                    <a:pt x="555" y="34"/>
                    <a:pt x="553" y="29"/>
                  </a:cubicBezTo>
                  <a:cubicBezTo>
                    <a:pt x="551" y="25"/>
                    <a:pt x="557" y="26"/>
                    <a:pt x="556" y="23"/>
                  </a:cubicBezTo>
                  <a:cubicBezTo>
                    <a:pt x="556" y="20"/>
                    <a:pt x="563" y="20"/>
                    <a:pt x="561" y="17"/>
                  </a:cubicBezTo>
                  <a:cubicBezTo>
                    <a:pt x="561" y="18"/>
                    <a:pt x="570" y="14"/>
                    <a:pt x="562" y="14"/>
                  </a:cubicBezTo>
                  <a:cubicBezTo>
                    <a:pt x="554" y="14"/>
                    <a:pt x="558" y="5"/>
                    <a:pt x="564" y="8"/>
                  </a:cubicBezTo>
                  <a:cubicBezTo>
                    <a:pt x="569" y="11"/>
                    <a:pt x="565" y="0"/>
                    <a:pt x="572" y="5"/>
                  </a:cubicBezTo>
                  <a:cubicBezTo>
                    <a:pt x="578" y="10"/>
                    <a:pt x="584" y="2"/>
                    <a:pt x="584" y="7"/>
                  </a:cubicBezTo>
                  <a:cubicBezTo>
                    <a:pt x="584" y="13"/>
                    <a:pt x="591" y="5"/>
                    <a:pt x="592" y="10"/>
                  </a:cubicBezTo>
                  <a:cubicBezTo>
                    <a:pt x="593" y="15"/>
                    <a:pt x="581" y="16"/>
                    <a:pt x="580" y="19"/>
                  </a:cubicBezTo>
                  <a:cubicBezTo>
                    <a:pt x="580" y="21"/>
                    <a:pt x="579" y="22"/>
                    <a:pt x="584" y="21"/>
                  </a:cubicBezTo>
                  <a:cubicBezTo>
                    <a:pt x="589" y="20"/>
                    <a:pt x="586" y="25"/>
                    <a:pt x="579" y="28"/>
                  </a:cubicBezTo>
                  <a:cubicBezTo>
                    <a:pt x="573" y="32"/>
                    <a:pt x="576" y="33"/>
                    <a:pt x="582" y="32"/>
                  </a:cubicBezTo>
                  <a:cubicBezTo>
                    <a:pt x="588" y="30"/>
                    <a:pt x="592" y="38"/>
                    <a:pt x="590" y="30"/>
                  </a:cubicBezTo>
                  <a:cubicBezTo>
                    <a:pt x="588" y="23"/>
                    <a:pt x="593" y="11"/>
                    <a:pt x="606" y="15"/>
                  </a:cubicBezTo>
                  <a:cubicBezTo>
                    <a:pt x="618" y="18"/>
                    <a:pt x="606" y="25"/>
                    <a:pt x="616" y="21"/>
                  </a:cubicBezTo>
                  <a:cubicBezTo>
                    <a:pt x="626" y="18"/>
                    <a:pt x="619" y="25"/>
                    <a:pt x="626" y="22"/>
                  </a:cubicBezTo>
                  <a:cubicBezTo>
                    <a:pt x="634" y="19"/>
                    <a:pt x="632" y="28"/>
                    <a:pt x="639" y="28"/>
                  </a:cubicBezTo>
                  <a:cubicBezTo>
                    <a:pt x="646" y="29"/>
                    <a:pt x="641" y="35"/>
                    <a:pt x="649" y="34"/>
                  </a:cubicBezTo>
                  <a:cubicBezTo>
                    <a:pt x="657" y="33"/>
                    <a:pt x="656" y="44"/>
                    <a:pt x="647" y="42"/>
                  </a:cubicBezTo>
                  <a:close/>
                  <a:moveTo>
                    <a:pt x="478" y="19"/>
                  </a:moveTo>
                  <a:cubicBezTo>
                    <a:pt x="469" y="17"/>
                    <a:pt x="475" y="30"/>
                    <a:pt x="479" y="29"/>
                  </a:cubicBezTo>
                  <a:cubicBezTo>
                    <a:pt x="482" y="28"/>
                    <a:pt x="488" y="22"/>
                    <a:pt x="478" y="19"/>
                  </a:cubicBezTo>
                  <a:close/>
                  <a:moveTo>
                    <a:pt x="471" y="25"/>
                  </a:moveTo>
                  <a:cubicBezTo>
                    <a:pt x="465" y="22"/>
                    <a:pt x="471" y="26"/>
                    <a:pt x="463" y="28"/>
                  </a:cubicBezTo>
                  <a:cubicBezTo>
                    <a:pt x="454" y="30"/>
                    <a:pt x="452" y="34"/>
                    <a:pt x="459" y="37"/>
                  </a:cubicBezTo>
                  <a:cubicBezTo>
                    <a:pt x="462" y="39"/>
                    <a:pt x="465" y="40"/>
                    <a:pt x="467" y="37"/>
                  </a:cubicBezTo>
                  <a:cubicBezTo>
                    <a:pt x="469" y="33"/>
                    <a:pt x="477" y="28"/>
                    <a:pt x="471" y="25"/>
                  </a:cubicBezTo>
                  <a:close/>
                  <a:moveTo>
                    <a:pt x="443" y="37"/>
                  </a:moveTo>
                  <a:cubicBezTo>
                    <a:pt x="436" y="40"/>
                    <a:pt x="461" y="43"/>
                    <a:pt x="456" y="38"/>
                  </a:cubicBezTo>
                  <a:cubicBezTo>
                    <a:pt x="453" y="35"/>
                    <a:pt x="450" y="34"/>
                    <a:pt x="443" y="37"/>
                  </a:cubicBezTo>
                  <a:close/>
                  <a:moveTo>
                    <a:pt x="462" y="15"/>
                  </a:moveTo>
                  <a:cubicBezTo>
                    <a:pt x="455" y="17"/>
                    <a:pt x="463" y="19"/>
                    <a:pt x="458" y="20"/>
                  </a:cubicBezTo>
                  <a:cubicBezTo>
                    <a:pt x="453" y="21"/>
                    <a:pt x="453" y="16"/>
                    <a:pt x="451" y="22"/>
                  </a:cubicBezTo>
                  <a:cubicBezTo>
                    <a:pt x="448" y="27"/>
                    <a:pt x="451" y="19"/>
                    <a:pt x="444" y="21"/>
                  </a:cubicBezTo>
                  <a:cubicBezTo>
                    <a:pt x="438" y="24"/>
                    <a:pt x="429" y="25"/>
                    <a:pt x="435" y="27"/>
                  </a:cubicBezTo>
                  <a:cubicBezTo>
                    <a:pt x="442" y="29"/>
                    <a:pt x="431" y="31"/>
                    <a:pt x="441" y="30"/>
                  </a:cubicBezTo>
                  <a:cubicBezTo>
                    <a:pt x="444" y="30"/>
                    <a:pt x="446" y="26"/>
                    <a:pt x="450" y="28"/>
                  </a:cubicBezTo>
                  <a:cubicBezTo>
                    <a:pt x="454" y="30"/>
                    <a:pt x="455" y="28"/>
                    <a:pt x="464" y="21"/>
                  </a:cubicBezTo>
                  <a:cubicBezTo>
                    <a:pt x="473" y="15"/>
                    <a:pt x="468" y="14"/>
                    <a:pt x="462" y="15"/>
                  </a:cubicBezTo>
                  <a:close/>
                  <a:moveTo>
                    <a:pt x="395" y="43"/>
                  </a:moveTo>
                  <a:cubicBezTo>
                    <a:pt x="391" y="46"/>
                    <a:pt x="391" y="49"/>
                    <a:pt x="397" y="50"/>
                  </a:cubicBezTo>
                  <a:cubicBezTo>
                    <a:pt x="402" y="51"/>
                    <a:pt x="402" y="49"/>
                    <a:pt x="402" y="45"/>
                  </a:cubicBezTo>
                  <a:cubicBezTo>
                    <a:pt x="403" y="41"/>
                    <a:pt x="401" y="39"/>
                    <a:pt x="395" y="43"/>
                  </a:cubicBezTo>
                  <a:close/>
                  <a:moveTo>
                    <a:pt x="381" y="43"/>
                  </a:moveTo>
                  <a:cubicBezTo>
                    <a:pt x="376" y="42"/>
                    <a:pt x="373" y="37"/>
                    <a:pt x="372" y="41"/>
                  </a:cubicBezTo>
                  <a:cubicBezTo>
                    <a:pt x="372" y="44"/>
                    <a:pt x="377" y="50"/>
                    <a:pt x="385" y="47"/>
                  </a:cubicBezTo>
                  <a:cubicBezTo>
                    <a:pt x="388" y="46"/>
                    <a:pt x="385" y="44"/>
                    <a:pt x="381" y="43"/>
                  </a:cubicBezTo>
                  <a:close/>
                  <a:moveTo>
                    <a:pt x="485" y="9"/>
                  </a:moveTo>
                  <a:cubicBezTo>
                    <a:pt x="482" y="7"/>
                    <a:pt x="477" y="7"/>
                    <a:pt x="480" y="10"/>
                  </a:cubicBezTo>
                  <a:cubicBezTo>
                    <a:pt x="482" y="13"/>
                    <a:pt x="489" y="11"/>
                    <a:pt x="485" y="9"/>
                  </a:cubicBezTo>
                  <a:close/>
                  <a:moveTo>
                    <a:pt x="397" y="61"/>
                  </a:moveTo>
                  <a:cubicBezTo>
                    <a:pt x="399" y="60"/>
                    <a:pt x="402" y="57"/>
                    <a:pt x="400" y="55"/>
                  </a:cubicBezTo>
                  <a:cubicBezTo>
                    <a:pt x="398" y="54"/>
                    <a:pt x="394" y="62"/>
                    <a:pt x="397" y="61"/>
                  </a:cubicBezTo>
                  <a:close/>
                  <a:moveTo>
                    <a:pt x="402" y="51"/>
                  </a:moveTo>
                  <a:cubicBezTo>
                    <a:pt x="401" y="54"/>
                    <a:pt x="403" y="55"/>
                    <a:pt x="407" y="54"/>
                  </a:cubicBezTo>
                  <a:cubicBezTo>
                    <a:pt x="410" y="53"/>
                    <a:pt x="404" y="48"/>
                    <a:pt x="402" y="51"/>
                  </a:cubicBezTo>
                  <a:close/>
                  <a:moveTo>
                    <a:pt x="372" y="58"/>
                  </a:moveTo>
                  <a:cubicBezTo>
                    <a:pt x="370" y="61"/>
                    <a:pt x="380" y="56"/>
                    <a:pt x="380" y="54"/>
                  </a:cubicBezTo>
                  <a:cubicBezTo>
                    <a:pt x="380" y="51"/>
                    <a:pt x="374" y="54"/>
                    <a:pt x="372" y="58"/>
                  </a:cubicBezTo>
                  <a:close/>
                  <a:moveTo>
                    <a:pt x="372" y="50"/>
                  </a:moveTo>
                  <a:cubicBezTo>
                    <a:pt x="369" y="49"/>
                    <a:pt x="367" y="52"/>
                    <a:pt x="364" y="49"/>
                  </a:cubicBezTo>
                  <a:cubicBezTo>
                    <a:pt x="361" y="46"/>
                    <a:pt x="362" y="50"/>
                    <a:pt x="358" y="50"/>
                  </a:cubicBezTo>
                  <a:cubicBezTo>
                    <a:pt x="355" y="50"/>
                    <a:pt x="357" y="51"/>
                    <a:pt x="353" y="54"/>
                  </a:cubicBezTo>
                  <a:cubicBezTo>
                    <a:pt x="349" y="57"/>
                    <a:pt x="357" y="56"/>
                    <a:pt x="360" y="59"/>
                  </a:cubicBezTo>
                  <a:cubicBezTo>
                    <a:pt x="364" y="62"/>
                    <a:pt x="367" y="60"/>
                    <a:pt x="371" y="56"/>
                  </a:cubicBezTo>
                  <a:cubicBezTo>
                    <a:pt x="375" y="52"/>
                    <a:pt x="376" y="52"/>
                    <a:pt x="372" y="50"/>
                  </a:cubicBezTo>
                  <a:close/>
                  <a:moveTo>
                    <a:pt x="361" y="46"/>
                  </a:moveTo>
                  <a:cubicBezTo>
                    <a:pt x="363" y="46"/>
                    <a:pt x="366" y="42"/>
                    <a:pt x="364" y="41"/>
                  </a:cubicBezTo>
                  <a:cubicBezTo>
                    <a:pt x="362" y="40"/>
                    <a:pt x="356" y="46"/>
                    <a:pt x="361" y="46"/>
                  </a:cubicBezTo>
                  <a:close/>
                  <a:moveTo>
                    <a:pt x="352" y="47"/>
                  </a:moveTo>
                  <a:cubicBezTo>
                    <a:pt x="351" y="46"/>
                    <a:pt x="350" y="47"/>
                    <a:pt x="349" y="50"/>
                  </a:cubicBezTo>
                  <a:cubicBezTo>
                    <a:pt x="349" y="54"/>
                    <a:pt x="358" y="49"/>
                    <a:pt x="357" y="47"/>
                  </a:cubicBezTo>
                  <a:cubicBezTo>
                    <a:pt x="356" y="46"/>
                    <a:pt x="353" y="48"/>
                    <a:pt x="352" y="47"/>
                  </a:cubicBezTo>
                  <a:close/>
                  <a:moveTo>
                    <a:pt x="356" y="59"/>
                  </a:moveTo>
                  <a:cubicBezTo>
                    <a:pt x="348" y="55"/>
                    <a:pt x="352" y="61"/>
                    <a:pt x="349" y="60"/>
                  </a:cubicBezTo>
                  <a:cubicBezTo>
                    <a:pt x="345" y="60"/>
                    <a:pt x="346" y="63"/>
                    <a:pt x="344" y="62"/>
                  </a:cubicBezTo>
                  <a:cubicBezTo>
                    <a:pt x="342" y="61"/>
                    <a:pt x="340" y="61"/>
                    <a:pt x="339" y="66"/>
                  </a:cubicBezTo>
                  <a:cubicBezTo>
                    <a:pt x="339" y="71"/>
                    <a:pt x="334" y="67"/>
                    <a:pt x="333" y="69"/>
                  </a:cubicBezTo>
                  <a:cubicBezTo>
                    <a:pt x="332" y="72"/>
                    <a:pt x="334" y="72"/>
                    <a:pt x="344" y="72"/>
                  </a:cubicBezTo>
                  <a:cubicBezTo>
                    <a:pt x="346" y="72"/>
                    <a:pt x="352" y="73"/>
                    <a:pt x="352" y="70"/>
                  </a:cubicBezTo>
                  <a:cubicBezTo>
                    <a:pt x="352" y="67"/>
                    <a:pt x="364" y="63"/>
                    <a:pt x="356" y="59"/>
                  </a:cubicBezTo>
                  <a:close/>
                  <a:moveTo>
                    <a:pt x="329" y="71"/>
                  </a:moveTo>
                  <a:cubicBezTo>
                    <a:pt x="326" y="73"/>
                    <a:pt x="325" y="67"/>
                    <a:pt x="324" y="70"/>
                  </a:cubicBezTo>
                  <a:cubicBezTo>
                    <a:pt x="324" y="73"/>
                    <a:pt x="320" y="69"/>
                    <a:pt x="320" y="72"/>
                  </a:cubicBezTo>
                  <a:cubicBezTo>
                    <a:pt x="320" y="76"/>
                    <a:pt x="318" y="71"/>
                    <a:pt x="314" y="73"/>
                  </a:cubicBezTo>
                  <a:cubicBezTo>
                    <a:pt x="311" y="76"/>
                    <a:pt x="318" y="77"/>
                    <a:pt x="317" y="78"/>
                  </a:cubicBezTo>
                  <a:cubicBezTo>
                    <a:pt x="316" y="79"/>
                    <a:pt x="304" y="79"/>
                    <a:pt x="308" y="81"/>
                  </a:cubicBezTo>
                  <a:cubicBezTo>
                    <a:pt x="311" y="83"/>
                    <a:pt x="304" y="81"/>
                    <a:pt x="307" y="84"/>
                  </a:cubicBezTo>
                  <a:cubicBezTo>
                    <a:pt x="311" y="86"/>
                    <a:pt x="304" y="85"/>
                    <a:pt x="307" y="88"/>
                  </a:cubicBezTo>
                  <a:cubicBezTo>
                    <a:pt x="309" y="90"/>
                    <a:pt x="300" y="94"/>
                    <a:pt x="307" y="93"/>
                  </a:cubicBezTo>
                  <a:cubicBezTo>
                    <a:pt x="314" y="92"/>
                    <a:pt x="308" y="97"/>
                    <a:pt x="312" y="96"/>
                  </a:cubicBezTo>
                  <a:cubicBezTo>
                    <a:pt x="316" y="95"/>
                    <a:pt x="316" y="89"/>
                    <a:pt x="320" y="88"/>
                  </a:cubicBezTo>
                  <a:cubicBezTo>
                    <a:pt x="323" y="87"/>
                    <a:pt x="318" y="92"/>
                    <a:pt x="327" y="90"/>
                  </a:cubicBezTo>
                  <a:cubicBezTo>
                    <a:pt x="330" y="89"/>
                    <a:pt x="332" y="90"/>
                    <a:pt x="330" y="86"/>
                  </a:cubicBezTo>
                  <a:cubicBezTo>
                    <a:pt x="328" y="81"/>
                    <a:pt x="333" y="81"/>
                    <a:pt x="333" y="79"/>
                  </a:cubicBezTo>
                  <a:cubicBezTo>
                    <a:pt x="332" y="76"/>
                    <a:pt x="334" y="72"/>
                    <a:pt x="333" y="73"/>
                  </a:cubicBezTo>
                  <a:cubicBezTo>
                    <a:pt x="331" y="74"/>
                    <a:pt x="331" y="68"/>
                    <a:pt x="329" y="71"/>
                  </a:cubicBezTo>
                  <a:close/>
                  <a:moveTo>
                    <a:pt x="312" y="103"/>
                  </a:moveTo>
                  <a:cubicBezTo>
                    <a:pt x="314" y="104"/>
                    <a:pt x="319" y="101"/>
                    <a:pt x="316" y="100"/>
                  </a:cubicBezTo>
                  <a:cubicBezTo>
                    <a:pt x="314" y="98"/>
                    <a:pt x="309" y="100"/>
                    <a:pt x="312" y="103"/>
                  </a:cubicBezTo>
                  <a:close/>
                  <a:moveTo>
                    <a:pt x="303" y="106"/>
                  </a:moveTo>
                  <a:cubicBezTo>
                    <a:pt x="301" y="109"/>
                    <a:pt x="305" y="109"/>
                    <a:pt x="309" y="108"/>
                  </a:cubicBezTo>
                  <a:cubicBezTo>
                    <a:pt x="313" y="107"/>
                    <a:pt x="306" y="102"/>
                    <a:pt x="303" y="106"/>
                  </a:cubicBezTo>
                  <a:close/>
                  <a:moveTo>
                    <a:pt x="259" y="141"/>
                  </a:moveTo>
                  <a:cubicBezTo>
                    <a:pt x="256" y="140"/>
                    <a:pt x="254" y="145"/>
                    <a:pt x="258" y="144"/>
                  </a:cubicBezTo>
                  <a:cubicBezTo>
                    <a:pt x="263" y="143"/>
                    <a:pt x="262" y="142"/>
                    <a:pt x="259" y="141"/>
                  </a:cubicBezTo>
                  <a:close/>
                  <a:moveTo>
                    <a:pt x="256" y="122"/>
                  </a:moveTo>
                  <a:cubicBezTo>
                    <a:pt x="254" y="122"/>
                    <a:pt x="250" y="122"/>
                    <a:pt x="245" y="123"/>
                  </a:cubicBezTo>
                  <a:cubicBezTo>
                    <a:pt x="241" y="125"/>
                    <a:pt x="247" y="126"/>
                    <a:pt x="242" y="127"/>
                  </a:cubicBezTo>
                  <a:cubicBezTo>
                    <a:pt x="237" y="127"/>
                    <a:pt x="242" y="129"/>
                    <a:pt x="239" y="131"/>
                  </a:cubicBezTo>
                  <a:cubicBezTo>
                    <a:pt x="236" y="133"/>
                    <a:pt x="238" y="134"/>
                    <a:pt x="245" y="132"/>
                  </a:cubicBezTo>
                  <a:cubicBezTo>
                    <a:pt x="248" y="131"/>
                    <a:pt x="252" y="130"/>
                    <a:pt x="257" y="125"/>
                  </a:cubicBezTo>
                  <a:cubicBezTo>
                    <a:pt x="263" y="120"/>
                    <a:pt x="258" y="122"/>
                    <a:pt x="256" y="122"/>
                  </a:cubicBezTo>
                  <a:close/>
                  <a:moveTo>
                    <a:pt x="265" y="106"/>
                  </a:moveTo>
                  <a:cubicBezTo>
                    <a:pt x="268" y="105"/>
                    <a:pt x="262" y="95"/>
                    <a:pt x="259" y="97"/>
                  </a:cubicBezTo>
                  <a:cubicBezTo>
                    <a:pt x="255" y="99"/>
                    <a:pt x="263" y="105"/>
                    <a:pt x="258" y="104"/>
                  </a:cubicBezTo>
                  <a:cubicBezTo>
                    <a:pt x="253" y="102"/>
                    <a:pt x="255" y="107"/>
                    <a:pt x="252" y="107"/>
                  </a:cubicBezTo>
                  <a:cubicBezTo>
                    <a:pt x="249" y="107"/>
                    <a:pt x="249" y="103"/>
                    <a:pt x="248" y="105"/>
                  </a:cubicBezTo>
                  <a:cubicBezTo>
                    <a:pt x="247" y="107"/>
                    <a:pt x="244" y="105"/>
                    <a:pt x="244" y="107"/>
                  </a:cubicBezTo>
                  <a:cubicBezTo>
                    <a:pt x="243" y="110"/>
                    <a:pt x="239" y="111"/>
                    <a:pt x="243" y="113"/>
                  </a:cubicBezTo>
                  <a:cubicBezTo>
                    <a:pt x="248" y="116"/>
                    <a:pt x="246" y="112"/>
                    <a:pt x="256" y="110"/>
                  </a:cubicBezTo>
                  <a:cubicBezTo>
                    <a:pt x="267" y="108"/>
                    <a:pt x="248" y="115"/>
                    <a:pt x="253" y="115"/>
                  </a:cubicBezTo>
                  <a:cubicBezTo>
                    <a:pt x="257" y="115"/>
                    <a:pt x="261" y="114"/>
                    <a:pt x="265" y="113"/>
                  </a:cubicBezTo>
                  <a:cubicBezTo>
                    <a:pt x="269" y="111"/>
                    <a:pt x="263" y="107"/>
                    <a:pt x="265" y="106"/>
                  </a:cubicBezTo>
                  <a:close/>
                  <a:moveTo>
                    <a:pt x="281" y="85"/>
                  </a:moveTo>
                  <a:cubicBezTo>
                    <a:pt x="276" y="88"/>
                    <a:pt x="272" y="90"/>
                    <a:pt x="268" y="97"/>
                  </a:cubicBezTo>
                  <a:cubicBezTo>
                    <a:pt x="267" y="99"/>
                    <a:pt x="267" y="101"/>
                    <a:pt x="269" y="102"/>
                  </a:cubicBezTo>
                  <a:cubicBezTo>
                    <a:pt x="271" y="104"/>
                    <a:pt x="270" y="97"/>
                    <a:pt x="274" y="97"/>
                  </a:cubicBezTo>
                  <a:cubicBezTo>
                    <a:pt x="279" y="97"/>
                    <a:pt x="279" y="95"/>
                    <a:pt x="283" y="90"/>
                  </a:cubicBezTo>
                  <a:cubicBezTo>
                    <a:pt x="286" y="85"/>
                    <a:pt x="287" y="82"/>
                    <a:pt x="281" y="85"/>
                  </a:cubicBezTo>
                  <a:close/>
                  <a:moveTo>
                    <a:pt x="289" y="98"/>
                  </a:moveTo>
                  <a:cubicBezTo>
                    <a:pt x="287" y="99"/>
                    <a:pt x="294" y="102"/>
                    <a:pt x="297" y="101"/>
                  </a:cubicBezTo>
                  <a:cubicBezTo>
                    <a:pt x="299" y="99"/>
                    <a:pt x="291" y="96"/>
                    <a:pt x="289" y="98"/>
                  </a:cubicBezTo>
                  <a:close/>
                  <a:moveTo>
                    <a:pt x="290" y="102"/>
                  </a:moveTo>
                  <a:cubicBezTo>
                    <a:pt x="289" y="101"/>
                    <a:pt x="289" y="100"/>
                    <a:pt x="286" y="103"/>
                  </a:cubicBezTo>
                  <a:cubicBezTo>
                    <a:pt x="283" y="105"/>
                    <a:pt x="288" y="107"/>
                    <a:pt x="281" y="112"/>
                  </a:cubicBezTo>
                  <a:cubicBezTo>
                    <a:pt x="274" y="117"/>
                    <a:pt x="285" y="107"/>
                    <a:pt x="279" y="108"/>
                  </a:cubicBezTo>
                  <a:cubicBezTo>
                    <a:pt x="273" y="109"/>
                    <a:pt x="284" y="101"/>
                    <a:pt x="280" y="99"/>
                  </a:cubicBezTo>
                  <a:cubicBezTo>
                    <a:pt x="276" y="97"/>
                    <a:pt x="270" y="103"/>
                    <a:pt x="269" y="107"/>
                  </a:cubicBezTo>
                  <a:cubicBezTo>
                    <a:pt x="267" y="112"/>
                    <a:pt x="273" y="115"/>
                    <a:pt x="266" y="116"/>
                  </a:cubicBezTo>
                  <a:cubicBezTo>
                    <a:pt x="259" y="117"/>
                    <a:pt x="266" y="117"/>
                    <a:pt x="260" y="126"/>
                  </a:cubicBezTo>
                  <a:cubicBezTo>
                    <a:pt x="255" y="133"/>
                    <a:pt x="265" y="124"/>
                    <a:pt x="270" y="127"/>
                  </a:cubicBezTo>
                  <a:cubicBezTo>
                    <a:pt x="274" y="131"/>
                    <a:pt x="275" y="121"/>
                    <a:pt x="277" y="124"/>
                  </a:cubicBezTo>
                  <a:cubicBezTo>
                    <a:pt x="279" y="126"/>
                    <a:pt x="280" y="126"/>
                    <a:pt x="282" y="122"/>
                  </a:cubicBezTo>
                  <a:cubicBezTo>
                    <a:pt x="284" y="119"/>
                    <a:pt x="284" y="116"/>
                    <a:pt x="292" y="115"/>
                  </a:cubicBezTo>
                  <a:cubicBezTo>
                    <a:pt x="299" y="115"/>
                    <a:pt x="294" y="105"/>
                    <a:pt x="290" y="102"/>
                  </a:cubicBezTo>
                  <a:close/>
                  <a:moveTo>
                    <a:pt x="286" y="121"/>
                  </a:moveTo>
                  <a:cubicBezTo>
                    <a:pt x="284" y="125"/>
                    <a:pt x="291" y="122"/>
                    <a:pt x="293" y="120"/>
                  </a:cubicBezTo>
                  <a:cubicBezTo>
                    <a:pt x="294" y="117"/>
                    <a:pt x="287" y="117"/>
                    <a:pt x="286" y="121"/>
                  </a:cubicBezTo>
                  <a:close/>
                  <a:moveTo>
                    <a:pt x="367" y="45"/>
                  </a:moveTo>
                  <a:cubicBezTo>
                    <a:pt x="366" y="47"/>
                    <a:pt x="371" y="48"/>
                    <a:pt x="373" y="47"/>
                  </a:cubicBezTo>
                  <a:cubicBezTo>
                    <a:pt x="374" y="46"/>
                    <a:pt x="368" y="43"/>
                    <a:pt x="367" y="45"/>
                  </a:cubicBezTo>
                  <a:close/>
                  <a:moveTo>
                    <a:pt x="234" y="127"/>
                  </a:moveTo>
                  <a:cubicBezTo>
                    <a:pt x="233" y="129"/>
                    <a:pt x="238" y="131"/>
                    <a:pt x="238" y="129"/>
                  </a:cubicBezTo>
                  <a:cubicBezTo>
                    <a:pt x="239" y="127"/>
                    <a:pt x="235" y="125"/>
                    <a:pt x="234" y="127"/>
                  </a:cubicBezTo>
                  <a:close/>
                  <a:moveTo>
                    <a:pt x="220" y="133"/>
                  </a:moveTo>
                  <a:cubicBezTo>
                    <a:pt x="219" y="135"/>
                    <a:pt x="221" y="135"/>
                    <a:pt x="220" y="137"/>
                  </a:cubicBezTo>
                  <a:cubicBezTo>
                    <a:pt x="218" y="138"/>
                    <a:pt x="220" y="140"/>
                    <a:pt x="222" y="138"/>
                  </a:cubicBezTo>
                  <a:cubicBezTo>
                    <a:pt x="224" y="136"/>
                    <a:pt x="223" y="138"/>
                    <a:pt x="226" y="138"/>
                  </a:cubicBezTo>
                  <a:cubicBezTo>
                    <a:pt x="229" y="137"/>
                    <a:pt x="229" y="134"/>
                    <a:pt x="234" y="132"/>
                  </a:cubicBezTo>
                  <a:cubicBezTo>
                    <a:pt x="239" y="130"/>
                    <a:pt x="232" y="131"/>
                    <a:pt x="228" y="129"/>
                  </a:cubicBezTo>
                  <a:cubicBezTo>
                    <a:pt x="225" y="128"/>
                    <a:pt x="222" y="129"/>
                    <a:pt x="220" y="133"/>
                  </a:cubicBezTo>
                  <a:close/>
                  <a:moveTo>
                    <a:pt x="215" y="136"/>
                  </a:moveTo>
                  <a:cubicBezTo>
                    <a:pt x="216" y="140"/>
                    <a:pt x="211" y="135"/>
                    <a:pt x="213" y="141"/>
                  </a:cubicBezTo>
                  <a:cubicBezTo>
                    <a:pt x="213" y="143"/>
                    <a:pt x="214" y="142"/>
                    <a:pt x="218" y="138"/>
                  </a:cubicBezTo>
                  <a:cubicBezTo>
                    <a:pt x="221" y="135"/>
                    <a:pt x="215" y="133"/>
                    <a:pt x="215" y="136"/>
                  </a:cubicBezTo>
                  <a:close/>
                  <a:moveTo>
                    <a:pt x="205" y="144"/>
                  </a:moveTo>
                  <a:cubicBezTo>
                    <a:pt x="202" y="150"/>
                    <a:pt x="203" y="149"/>
                    <a:pt x="207" y="146"/>
                  </a:cubicBezTo>
                  <a:cubicBezTo>
                    <a:pt x="211" y="144"/>
                    <a:pt x="210" y="143"/>
                    <a:pt x="210" y="139"/>
                  </a:cubicBezTo>
                  <a:cubicBezTo>
                    <a:pt x="210" y="136"/>
                    <a:pt x="208" y="137"/>
                    <a:pt x="205" y="144"/>
                  </a:cubicBezTo>
                  <a:close/>
                  <a:moveTo>
                    <a:pt x="269" y="142"/>
                  </a:moveTo>
                  <a:cubicBezTo>
                    <a:pt x="269" y="144"/>
                    <a:pt x="278" y="142"/>
                    <a:pt x="276" y="141"/>
                  </a:cubicBezTo>
                  <a:cubicBezTo>
                    <a:pt x="274" y="141"/>
                    <a:pt x="269" y="140"/>
                    <a:pt x="269" y="142"/>
                  </a:cubicBezTo>
                  <a:close/>
                  <a:moveTo>
                    <a:pt x="195" y="219"/>
                  </a:moveTo>
                  <a:cubicBezTo>
                    <a:pt x="196" y="221"/>
                    <a:pt x="188" y="227"/>
                    <a:pt x="193" y="225"/>
                  </a:cubicBezTo>
                  <a:cubicBezTo>
                    <a:pt x="196" y="224"/>
                    <a:pt x="197" y="225"/>
                    <a:pt x="199" y="220"/>
                  </a:cubicBezTo>
                  <a:cubicBezTo>
                    <a:pt x="201" y="216"/>
                    <a:pt x="193" y="218"/>
                    <a:pt x="195" y="219"/>
                  </a:cubicBezTo>
                  <a:close/>
                  <a:moveTo>
                    <a:pt x="201" y="226"/>
                  </a:moveTo>
                  <a:cubicBezTo>
                    <a:pt x="197" y="225"/>
                    <a:pt x="196" y="225"/>
                    <a:pt x="194" y="229"/>
                  </a:cubicBezTo>
                  <a:cubicBezTo>
                    <a:pt x="193" y="232"/>
                    <a:pt x="196" y="232"/>
                    <a:pt x="199" y="229"/>
                  </a:cubicBezTo>
                  <a:cubicBezTo>
                    <a:pt x="203" y="226"/>
                    <a:pt x="205" y="226"/>
                    <a:pt x="201" y="226"/>
                  </a:cubicBezTo>
                  <a:close/>
                  <a:moveTo>
                    <a:pt x="189" y="249"/>
                  </a:moveTo>
                  <a:cubicBezTo>
                    <a:pt x="189" y="252"/>
                    <a:pt x="186" y="250"/>
                    <a:pt x="186" y="254"/>
                  </a:cubicBezTo>
                  <a:cubicBezTo>
                    <a:pt x="186" y="258"/>
                    <a:pt x="182" y="260"/>
                    <a:pt x="186" y="259"/>
                  </a:cubicBezTo>
                  <a:cubicBezTo>
                    <a:pt x="189" y="259"/>
                    <a:pt x="187" y="255"/>
                    <a:pt x="190" y="254"/>
                  </a:cubicBezTo>
                  <a:cubicBezTo>
                    <a:pt x="193" y="253"/>
                    <a:pt x="195" y="253"/>
                    <a:pt x="193" y="249"/>
                  </a:cubicBezTo>
                  <a:cubicBezTo>
                    <a:pt x="191" y="245"/>
                    <a:pt x="189" y="244"/>
                    <a:pt x="189" y="249"/>
                  </a:cubicBezTo>
                  <a:close/>
                  <a:moveTo>
                    <a:pt x="177" y="242"/>
                  </a:moveTo>
                  <a:cubicBezTo>
                    <a:pt x="178" y="245"/>
                    <a:pt x="184" y="241"/>
                    <a:pt x="183" y="239"/>
                  </a:cubicBezTo>
                  <a:cubicBezTo>
                    <a:pt x="182" y="237"/>
                    <a:pt x="176" y="239"/>
                    <a:pt x="177" y="242"/>
                  </a:cubicBezTo>
                  <a:close/>
                  <a:moveTo>
                    <a:pt x="186" y="261"/>
                  </a:moveTo>
                  <a:cubicBezTo>
                    <a:pt x="184" y="262"/>
                    <a:pt x="186" y="262"/>
                    <a:pt x="183" y="264"/>
                  </a:cubicBezTo>
                  <a:cubicBezTo>
                    <a:pt x="180" y="266"/>
                    <a:pt x="187" y="266"/>
                    <a:pt x="190" y="264"/>
                  </a:cubicBezTo>
                  <a:cubicBezTo>
                    <a:pt x="193" y="262"/>
                    <a:pt x="189" y="260"/>
                    <a:pt x="186" y="261"/>
                  </a:cubicBezTo>
                  <a:close/>
                  <a:moveTo>
                    <a:pt x="172" y="265"/>
                  </a:moveTo>
                  <a:cubicBezTo>
                    <a:pt x="171" y="267"/>
                    <a:pt x="175" y="267"/>
                    <a:pt x="178" y="265"/>
                  </a:cubicBezTo>
                  <a:cubicBezTo>
                    <a:pt x="182" y="263"/>
                    <a:pt x="175" y="262"/>
                    <a:pt x="172" y="265"/>
                  </a:cubicBezTo>
                  <a:close/>
                  <a:moveTo>
                    <a:pt x="167" y="287"/>
                  </a:moveTo>
                  <a:cubicBezTo>
                    <a:pt x="164" y="287"/>
                    <a:pt x="165" y="284"/>
                    <a:pt x="163" y="286"/>
                  </a:cubicBezTo>
                  <a:cubicBezTo>
                    <a:pt x="161" y="287"/>
                    <a:pt x="163" y="290"/>
                    <a:pt x="166" y="290"/>
                  </a:cubicBezTo>
                  <a:cubicBezTo>
                    <a:pt x="170" y="291"/>
                    <a:pt x="170" y="288"/>
                    <a:pt x="167" y="287"/>
                  </a:cubicBezTo>
                  <a:close/>
                  <a:moveTo>
                    <a:pt x="164" y="281"/>
                  </a:moveTo>
                  <a:cubicBezTo>
                    <a:pt x="162" y="281"/>
                    <a:pt x="165" y="285"/>
                    <a:pt x="167" y="285"/>
                  </a:cubicBezTo>
                  <a:cubicBezTo>
                    <a:pt x="169" y="284"/>
                    <a:pt x="167" y="282"/>
                    <a:pt x="164" y="281"/>
                  </a:cubicBezTo>
                  <a:close/>
                  <a:moveTo>
                    <a:pt x="158" y="282"/>
                  </a:moveTo>
                  <a:cubicBezTo>
                    <a:pt x="157" y="284"/>
                    <a:pt x="160" y="285"/>
                    <a:pt x="162" y="284"/>
                  </a:cubicBezTo>
                  <a:cubicBezTo>
                    <a:pt x="163" y="283"/>
                    <a:pt x="160" y="281"/>
                    <a:pt x="158" y="282"/>
                  </a:cubicBezTo>
                  <a:close/>
                  <a:moveTo>
                    <a:pt x="201" y="217"/>
                  </a:moveTo>
                  <a:cubicBezTo>
                    <a:pt x="203" y="219"/>
                    <a:pt x="206" y="215"/>
                    <a:pt x="205" y="214"/>
                  </a:cubicBezTo>
                  <a:cubicBezTo>
                    <a:pt x="203" y="213"/>
                    <a:pt x="199" y="215"/>
                    <a:pt x="201" y="217"/>
                  </a:cubicBezTo>
                  <a:close/>
                  <a:moveTo>
                    <a:pt x="79" y="335"/>
                  </a:moveTo>
                  <a:cubicBezTo>
                    <a:pt x="84" y="340"/>
                    <a:pt x="89" y="336"/>
                    <a:pt x="89" y="334"/>
                  </a:cubicBezTo>
                  <a:cubicBezTo>
                    <a:pt x="89" y="332"/>
                    <a:pt x="77" y="333"/>
                    <a:pt x="79" y="335"/>
                  </a:cubicBezTo>
                  <a:close/>
                  <a:moveTo>
                    <a:pt x="103" y="319"/>
                  </a:moveTo>
                  <a:cubicBezTo>
                    <a:pt x="102" y="321"/>
                    <a:pt x="91" y="321"/>
                    <a:pt x="92" y="324"/>
                  </a:cubicBezTo>
                  <a:cubicBezTo>
                    <a:pt x="94" y="324"/>
                    <a:pt x="98" y="324"/>
                    <a:pt x="103" y="323"/>
                  </a:cubicBezTo>
                  <a:cubicBezTo>
                    <a:pt x="108" y="322"/>
                    <a:pt x="104" y="316"/>
                    <a:pt x="103" y="319"/>
                  </a:cubicBezTo>
                  <a:close/>
                  <a:moveTo>
                    <a:pt x="109" y="325"/>
                  </a:moveTo>
                  <a:cubicBezTo>
                    <a:pt x="110" y="322"/>
                    <a:pt x="102" y="327"/>
                    <a:pt x="99" y="328"/>
                  </a:cubicBezTo>
                  <a:cubicBezTo>
                    <a:pt x="95" y="329"/>
                    <a:pt x="91" y="329"/>
                    <a:pt x="92" y="333"/>
                  </a:cubicBezTo>
                  <a:cubicBezTo>
                    <a:pt x="92" y="334"/>
                    <a:pt x="95" y="334"/>
                    <a:pt x="101" y="332"/>
                  </a:cubicBezTo>
                  <a:cubicBezTo>
                    <a:pt x="107" y="331"/>
                    <a:pt x="112" y="330"/>
                    <a:pt x="113" y="329"/>
                  </a:cubicBezTo>
                  <a:cubicBezTo>
                    <a:pt x="114" y="325"/>
                    <a:pt x="108" y="329"/>
                    <a:pt x="109" y="325"/>
                  </a:cubicBezTo>
                  <a:close/>
                  <a:moveTo>
                    <a:pt x="83" y="344"/>
                  </a:moveTo>
                  <a:cubicBezTo>
                    <a:pt x="84" y="347"/>
                    <a:pt x="89" y="346"/>
                    <a:pt x="88" y="343"/>
                  </a:cubicBezTo>
                  <a:cubicBezTo>
                    <a:pt x="87" y="340"/>
                    <a:pt x="82" y="342"/>
                    <a:pt x="83" y="344"/>
                  </a:cubicBezTo>
                  <a:close/>
                  <a:moveTo>
                    <a:pt x="74" y="348"/>
                  </a:moveTo>
                  <a:cubicBezTo>
                    <a:pt x="73" y="351"/>
                    <a:pt x="70" y="347"/>
                    <a:pt x="69" y="350"/>
                  </a:cubicBezTo>
                  <a:cubicBezTo>
                    <a:pt x="68" y="352"/>
                    <a:pt x="75" y="352"/>
                    <a:pt x="77" y="351"/>
                  </a:cubicBezTo>
                  <a:cubicBezTo>
                    <a:pt x="79" y="351"/>
                    <a:pt x="75" y="345"/>
                    <a:pt x="74" y="348"/>
                  </a:cubicBezTo>
                  <a:close/>
                  <a:moveTo>
                    <a:pt x="50" y="364"/>
                  </a:moveTo>
                  <a:cubicBezTo>
                    <a:pt x="51" y="366"/>
                    <a:pt x="59" y="365"/>
                    <a:pt x="57" y="363"/>
                  </a:cubicBezTo>
                  <a:cubicBezTo>
                    <a:pt x="56" y="360"/>
                    <a:pt x="49" y="362"/>
                    <a:pt x="50" y="364"/>
                  </a:cubicBezTo>
                  <a:close/>
                  <a:moveTo>
                    <a:pt x="34" y="375"/>
                  </a:moveTo>
                  <a:cubicBezTo>
                    <a:pt x="31" y="374"/>
                    <a:pt x="29" y="379"/>
                    <a:pt x="30" y="381"/>
                  </a:cubicBezTo>
                  <a:cubicBezTo>
                    <a:pt x="31" y="384"/>
                    <a:pt x="39" y="377"/>
                    <a:pt x="34" y="375"/>
                  </a:cubicBezTo>
                  <a:close/>
                  <a:moveTo>
                    <a:pt x="23" y="382"/>
                  </a:moveTo>
                  <a:cubicBezTo>
                    <a:pt x="22" y="385"/>
                    <a:pt x="29" y="383"/>
                    <a:pt x="28" y="381"/>
                  </a:cubicBezTo>
                  <a:cubicBezTo>
                    <a:pt x="27" y="379"/>
                    <a:pt x="23" y="379"/>
                    <a:pt x="23" y="382"/>
                  </a:cubicBezTo>
                  <a:close/>
                  <a:moveTo>
                    <a:pt x="12" y="397"/>
                  </a:moveTo>
                  <a:cubicBezTo>
                    <a:pt x="9" y="395"/>
                    <a:pt x="3" y="397"/>
                    <a:pt x="7" y="400"/>
                  </a:cubicBezTo>
                  <a:cubicBezTo>
                    <a:pt x="9" y="401"/>
                    <a:pt x="16" y="398"/>
                    <a:pt x="12" y="397"/>
                  </a:cubicBezTo>
                  <a:close/>
                  <a:moveTo>
                    <a:pt x="7" y="430"/>
                  </a:moveTo>
                  <a:cubicBezTo>
                    <a:pt x="9" y="431"/>
                    <a:pt x="9" y="426"/>
                    <a:pt x="8" y="426"/>
                  </a:cubicBezTo>
                  <a:cubicBezTo>
                    <a:pt x="6" y="426"/>
                    <a:pt x="4" y="429"/>
                    <a:pt x="7" y="430"/>
                  </a:cubicBezTo>
                  <a:close/>
                  <a:moveTo>
                    <a:pt x="18" y="474"/>
                  </a:moveTo>
                  <a:cubicBezTo>
                    <a:pt x="14" y="478"/>
                    <a:pt x="18" y="481"/>
                    <a:pt x="22" y="481"/>
                  </a:cubicBezTo>
                  <a:cubicBezTo>
                    <a:pt x="24" y="482"/>
                    <a:pt x="22" y="478"/>
                    <a:pt x="21" y="476"/>
                  </a:cubicBezTo>
                  <a:cubicBezTo>
                    <a:pt x="20" y="474"/>
                    <a:pt x="21" y="473"/>
                    <a:pt x="23" y="476"/>
                  </a:cubicBezTo>
                  <a:cubicBezTo>
                    <a:pt x="25" y="478"/>
                    <a:pt x="26" y="475"/>
                    <a:pt x="27" y="471"/>
                  </a:cubicBezTo>
                  <a:cubicBezTo>
                    <a:pt x="27" y="467"/>
                    <a:pt x="21" y="470"/>
                    <a:pt x="18" y="474"/>
                  </a:cubicBezTo>
                  <a:close/>
                  <a:moveTo>
                    <a:pt x="14" y="499"/>
                  </a:moveTo>
                  <a:cubicBezTo>
                    <a:pt x="14" y="503"/>
                    <a:pt x="12" y="507"/>
                    <a:pt x="15" y="507"/>
                  </a:cubicBezTo>
                  <a:cubicBezTo>
                    <a:pt x="15" y="506"/>
                    <a:pt x="15" y="506"/>
                    <a:pt x="15" y="506"/>
                  </a:cubicBezTo>
                  <a:cubicBezTo>
                    <a:pt x="20" y="506"/>
                    <a:pt x="13" y="493"/>
                    <a:pt x="14" y="499"/>
                  </a:cubicBezTo>
                  <a:close/>
                  <a:moveTo>
                    <a:pt x="15" y="479"/>
                  </a:moveTo>
                  <a:cubicBezTo>
                    <a:pt x="12" y="477"/>
                    <a:pt x="13" y="483"/>
                    <a:pt x="13" y="487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4" y="491"/>
                    <a:pt x="14" y="484"/>
                    <a:pt x="16" y="483"/>
                  </a:cubicBezTo>
                  <a:cubicBezTo>
                    <a:pt x="17" y="482"/>
                    <a:pt x="17" y="486"/>
                    <a:pt x="18" y="485"/>
                  </a:cubicBezTo>
                  <a:cubicBezTo>
                    <a:pt x="20" y="483"/>
                    <a:pt x="18" y="481"/>
                    <a:pt x="15" y="479"/>
                  </a:cubicBezTo>
                  <a:close/>
                  <a:moveTo>
                    <a:pt x="11" y="465"/>
                  </a:moveTo>
                  <a:cubicBezTo>
                    <a:pt x="14" y="466"/>
                    <a:pt x="11" y="459"/>
                    <a:pt x="10" y="456"/>
                  </a:cubicBezTo>
                  <a:cubicBezTo>
                    <a:pt x="9" y="453"/>
                    <a:pt x="8" y="464"/>
                    <a:pt x="11" y="465"/>
                  </a:cubicBezTo>
                  <a:close/>
                  <a:moveTo>
                    <a:pt x="9" y="451"/>
                  </a:moveTo>
                  <a:cubicBezTo>
                    <a:pt x="10" y="454"/>
                    <a:pt x="13" y="458"/>
                    <a:pt x="14" y="455"/>
                  </a:cubicBezTo>
                  <a:cubicBezTo>
                    <a:pt x="15" y="454"/>
                    <a:pt x="9" y="448"/>
                    <a:pt x="9" y="451"/>
                  </a:cubicBezTo>
                  <a:close/>
                  <a:moveTo>
                    <a:pt x="7" y="444"/>
                  </a:moveTo>
                  <a:cubicBezTo>
                    <a:pt x="4" y="442"/>
                    <a:pt x="7" y="446"/>
                    <a:pt x="10" y="448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2" y="450"/>
                    <a:pt x="11" y="445"/>
                    <a:pt x="7" y="44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C334F5BC-7A1B-8FC0-7535-388D254C9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8837" y="3474685"/>
              <a:ext cx="797640" cy="1295271"/>
            </a:xfrm>
            <a:custGeom>
              <a:avLst/>
              <a:gdLst/>
              <a:ahLst/>
              <a:cxnLst>
                <a:cxn ang="0">
                  <a:pos x="234" y="355"/>
                </a:cxn>
                <a:cxn ang="0">
                  <a:pos x="240" y="374"/>
                </a:cxn>
                <a:cxn ang="0">
                  <a:pos x="181" y="384"/>
                </a:cxn>
                <a:cxn ang="0">
                  <a:pos x="127" y="391"/>
                </a:cxn>
                <a:cxn ang="0">
                  <a:pos x="83" y="414"/>
                </a:cxn>
                <a:cxn ang="0">
                  <a:pos x="96" y="385"/>
                </a:cxn>
                <a:cxn ang="0">
                  <a:pos x="148" y="355"/>
                </a:cxn>
                <a:cxn ang="0">
                  <a:pos x="105" y="355"/>
                </a:cxn>
                <a:cxn ang="0">
                  <a:pos x="102" y="333"/>
                </a:cxn>
                <a:cxn ang="0">
                  <a:pos x="95" y="309"/>
                </a:cxn>
                <a:cxn ang="0">
                  <a:pos x="133" y="292"/>
                </a:cxn>
                <a:cxn ang="0">
                  <a:pos x="140" y="266"/>
                </a:cxn>
                <a:cxn ang="0">
                  <a:pos x="131" y="231"/>
                </a:cxn>
                <a:cxn ang="0">
                  <a:pos x="100" y="239"/>
                </a:cxn>
                <a:cxn ang="0">
                  <a:pos x="94" y="205"/>
                </a:cxn>
                <a:cxn ang="0">
                  <a:pos x="78" y="189"/>
                </a:cxn>
                <a:cxn ang="0">
                  <a:pos x="71" y="197"/>
                </a:cxn>
                <a:cxn ang="0">
                  <a:pos x="75" y="168"/>
                </a:cxn>
                <a:cxn ang="0">
                  <a:pos x="61" y="160"/>
                </a:cxn>
                <a:cxn ang="0">
                  <a:pos x="67" y="136"/>
                </a:cxn>
                <a:cxn ang="0">
                  <a:pos x="79" y="105"/>
                </a:cxn>
                <a:cxn ang="0">
                  <a:pos x="104" y="91"/>
                </a:cxn>
                <a:cxn ang="0">
                  <a:pos x="111" y="119"/>
                </a:cxn>
                <a:cxn ang="0">
                  <a:pos x="165" y="129"/>
                </a:cxn>
                <a:cxn ang="0">
                  <a:pos x="145" y="182"/>
                </a:cxn>
                <a:cxn ang="0">
                  <a:pos x="167" y="204"/>
                </a:cxn>
                <a:cxn ang="0">
                  <a:pos x="211" y="274"/>
                </a:cxn>
                <a:cxn ang="0">
                  <a:pos x="214" y="308"/>
                </a:cxn>
                <a:cxn ang="0">
                  <a:pos x="66" y="240"/>
                </a:cxn>
                <a:cxn ang="0">
                  <a:pos x="32" y="227"/>
                </a:cxn>
                <a:cxn ang="0">
                  <a:pos x="41" y="254"/>
                </a:cxn>
                <a:cxn ang="0">
                  <a:pos x="73" y="255"/>
                </a:cxn>
                <a:cxn ang="0">
                  <a:pos x="71" y="240"/>
                </a:cxn>
                <a:cxn ang="0">
                  <a:pos x="98" y="290"/>
                </a:cxn>
                <a:cxn ang="0">
                  <a:pos x="84" y="212"/>
                </a:cxn>
                <a:cxn ang="0">
                  <a:pos x="174" y="390"/>
                </a:cxn>
                <a:cxn ang="0">
                  <a:pos x="43" y="106"/>
                </a:cxn>
                <a:cxn ang="0">
                  <a:pos x="36" y="122"/>
                </a:cxn>
                <a:cxn ang="0">
                  <a:pos x="53" y="110"/>
                </a:cxn>
                <a:cxn ang="0">
                  <a:pos x="34" y="125"/>
                </a:cxn>
                <a:cxn ang="0">
                  <a:pos x="31" y="137"/>
                </a:cxn>
                <a:cxn ang="0">
                  <a:pos x="62" y="141"/>
                </a:cxn>
                <a:cxn ang="0">
                  <a:pos x="48" y="134"/>
                </a:cxn>
                <a:cxn ang="0">
                  <a:pos x="62" y="145"/>
                </a:cxn>
                <a:cxn ang="0">
                  <a:pos x="64" y="170"/>
                </a:cxn>
                <a:cxn ang="0">
                  <a:pos x="54" y="180"/>
                </a:cxn>
                <a:cxn ang="0">
                  <a:pos x="50" y="202"/>
                </a:cxn>
                <a:cxn ang="0">
                  <a:pos x="60" y="194"/>
                </a:cxn>
                <a:cxn ang="0">
                  <a:pos x="62" y="197"/>
                </a:cxn>
                <a:cxn ang="0">
                  <a:pos x="141" y="75"/>
                </a:cxn>
                <a:cxn ang="0">
                  <a:pos x="138" y="77"/>
                </a:cxn>
                <a:cxn ang="0">
                  <a:pos x="138" y="84"/>
                </a:cxn>
                <a:cxn ang="0">
                  <a:pos x="148" y="61"/>
                </a:cxn>
                <a:cxn ang="0">
                  <a:pos x="144" y="69"/>
                </a:cxn>
                <a:cxn ang="0">
                  <a:pos x="182" y="17"/>
                </a:cxn>
                <a:cxn ang="0">
                  <a:pos x="178" y="20"/>
                </a:cxn>
                <a:cxn ang="0">
                  <a:pos x="179" y="40"/>
                </a:cxn>
                <a:cxn ang="0">
                  <a:pos x="182" y="17"/>
                </a:cxn>
                <a:cxn ang="0">
                  <a:pos x="185" y="9"/>
                </a:cxn>
                <a:cxn ang="0">
                  <a:pos x="189" y="0"/>
                </a:cxn>
              </a:cxnLst>
              <a:rect l="0" t="0" r="r" b="b"/>
              <a:pathLst>
                <a:path w="256" h="416">
                  <a:moveTo>
                    <a:pt x="255" y="321"/>
                  </a:moveTo>
                  <a:cubicBezTo>
                    <a:pt x="256" y="342"/>
                    <a:pt x="238" y="341"/>
                    <a:pt x="243" y="345"/>
                  </a:cubicBezTo>
                  <a:cubicBezTo>
                    <a:pt x="248" y="350"/>
                    <a:pt x="237" y="345"/>
                    <a:pt x="233" y="349"/>
                  </a:cubicBezTo>
                  <a:cubicBezTo>
                    <a:pt x="229" y="353"/>
                    <a:pt x="237" y="348"/>
                    <a:pt x="234" y="355"/>
                  </a:cubicBezTo>
                  <a:cubicBezTo>
                    <a:pt x="232" y="359"/>
                    <a:pt x="220" y="357"/>
                    <a:pt x="225" y="360"/>
                  </a:cubicBezTo>
                  <a:cubicBezTo>
                    <a:pt x="231" y="362"/>
                    <a:pt x="223" y="361"/>
                    <a:pt x="231" y="364"/>
                  </a:cubicBezTo>
                  <a:cubicBezTo>
                    <a:pt x="235" y="366"/>
                    <a:pt x="248" y="360"/>
                    <a:pt x="246" y="363"/>
                  </a:cubicBezTo>
                  <a:cubicBezTo>
                    <a:pt x="244" y="367"/>
                    <a:pt x="249" y="371"/>
                    <a:pt x="240" y="374"/>
                  </a:cubicBezTo>
                  <a:cubicBezTo>
                    <a:pt x="232" y="377"/>
                    <a:pt x="238" y="381"/>
                    <a:pt x="231" y="381"/>
                  </a:cubicBezTo>
                  <a:cubicBezTo>
                    <a:pt x="224" y="381"/>
                    <a:pt x="220" y="389"/>
                    <a:pt x="211" y="385"/>
                  </a:cubicBezTo>
                  <a:cubicBezTo>
                    <a:pt x="201" y="381"/>
                    <a:pt x="191" y="389"/>
                    <a:pt x="189" y="386"/>
                  </a:cubicBezTo>
                  <a:cubicBezTo>
                    <a:pt x="186" y="382"/>
                    <a:pt x="188" y="388"/>
                    <a:pt x="181" y="384"/>
                  </a:cubicBezTo>
                  <a:cubicBezTo>
                    <a:pt x="174" y="381"/>
                    <a:pt x="182" y="386"/>
                    <a:pt x="170" y="387"/>
                  </a:cubicBezTo>
                  <a:cubicBezTo>
                    <a:pt x="158" y="389"/>
                    <a:pt x="167" y="394"/>
                    <a:pt x="157" y="392"/>
                  </a:cubicBezTo>
                  <a:cubicBezTo>
                    <a:pt x="148" y="390"/>
                    <a:pt x="154" y="398"/>
                    <a:pt x="146" y="390"/>
                  </a:cubicBezTo>
                  <a:cubicBezTo>
                    <a:pt x="138" y="382"/>
                    <a:pt x="131" y="393"/>
                    <a:pt x="127" y="391"/>
                  </a:cubicBezTo>
                  <a:cubicBezTo>
                    <a:pt x="123" y="389"/>
                    <a:pt x="125" y="410"/>
                    <a:pt x="118" y="406"/>
                  </a:cubicBezTo>
                  <a:cubicBezTo>
                    <a:pt x="110" y="402"/>
                    <a:pt x="110" y="399"/>
                    <a:pt x="101" y="400"/>
                  </a:cubicBezTo>
                  <a:cubicBezTo>
                    <a:pt x="91" y="402"/>
                    <a:pt x="94" y="406"/>
                    <a:pt x="88" y="408"/>
                  </a:cubicBezTo>
                  <a:cubicBezTo>
                    <a:pt x="82" y="410"/>
                    <a:pt x="87" y="412"/>
                    <a:pt x="83" y="414"/>
                  </a:cubicBezTo>
                  <a:cubicBezTo>
                    <a:pt x="79" y="416"/>
                    <a:pt x="77" y="408"/>
                    <a:pt x="73" y="411"/>
                  </a:cubicBezTo>
                  <a:cubicBezTo>
                    <a:pt x="68" y="414"/>
                    <a:pt x="67" y="404"/>
                    <a:pt x="76" y="405"/>
                  </a:cubicBezTo>
                  <a:cubicBezTo>
                    <a:pt x="83" y="405"/>
                    <a:pt x="85" y="395"/>
                    <a:pt x="91" y="392"/>
                  </a:cubicBezTo>
                  <a:cubicBezTo>
                    <a:pt x="95" y="390"/>
                    <a:pt x="92" y="388"/>
                    <a:pt x="96" y="385"/>
                  </a:cubicBezTo>
                  <a:cubicBezTo>
                    <a:pt x="101" y="382"/>
                    <a:pt x="93" y="377"/>
                    <a:pt x="103" y="376"/>
                  </a:cubicBezTo>
                  <a:cubicBezTo>
                    <a:pt x="112" y="375"/>
                    <a:pt x="99" y="369"/>
                    <a:pt x="113" y="368"/>
                  </a:cubicBezTo>
                  <a:cubicBezTo>
                    <a:pt x="126" y="368"/>
                    <a:pt x="122" y="371"/>
                    <a:pt x="133" y="370"/>
                  </a:cubicBezTo>
                  <a:cubicBezTo>
                    <a:pt x="142" y="368"/>
                    <a:pt x="132" y="366"/>
                    <a:pt x="148" y="355"/>
                  </a:cubicBezTo>
                  <a:cubicBezTo>
                    <a:pt x="150" y="353"/>
                    <a:pt x="149" y="352"/>
                    <a:pt x="152" y="349"/>
                  </a:cubicBezTo>
                  <a:cubicBezTo>
                    <a:pt x="145" y="352"/>
                    <a:pt x="144" y="356"/>
                    <a:pt x="139" y="356"/>
                  </a:cubicBezTo>
                  <a:cubicBezTo>
                    <a:pt x="134" y="357"/>
                    <a:pt x="130" y="370"/>
                    <a:pt x="121" y="360"/>
                  </a:cubicBezTo>
                  <a:cubicBezTo>
                    <a:pt x="112" y="351"/>
                    <a:pt x="103" y="362"/>
                    <a:pt x="105" y="355"/>
                  </a:cubicBezTo>
                  <a:cubicBezTo>
                    <a:pt x="106" y="351"/>
                    <a:pt x="102" y="348"/>
                    <a:pt x="94" y="352"/>
                  </a:cubicBezTo>
                  <a:cubicBezTo>
                    <a:pt x="86" y="357"/>
                    <a:pt x="81" y="352"/>
                    <a:pt x="83" y="349"/>
                  </a:cubicBezTo>
                  <a:cubicBezTo>
                    <a:pt x="88" y="344"/>
                    <a:pt x="76" y="349"/>
                    <a:pt x="81" y="342"/>
                  </a:cubicBezTo>
                  <a:cubicBezTo>
                    <a:pt x="86" y="336"/>
                    <a:pt x="89" y="342"/>
                    <a:pt x="102" y="333"/>
                  </a:cubicBezTo>
                  <a:cubicBezTo>
                    <a:pt x="116" y="325"/>
                    <a:pt x="107" y="320"/>
                    <a:pt x="110" y="315"/>
                  </a:cubicBezTo>
                  <a:cubicBezTo>
                    <a:pt x="114" y="310"/>
                    <a:pt x="106" y="313"/>
                    <a:pt x="110" y="308"/>
                  </a:cubicBezTo>
                  <a:cubicBezTo>
                    <a:pt x="113" y="302"/>
                    <a:pt x="101" y="312"/>
                    <a:pt x="98" y="311"/>
                  </a:cubicBezTo>
                  <a:cubicBezTo>
                    <a:pt x="95" y="309"/>
                    <a:pt x="90" y="316"/>
                    <a:pt x="95" y="309"/>
                  </a:cubicBezTo>
                  <a:cubicBezTo>
                    <a:pt x="97" y="304"/>
                    <a:pt x="101" y="306"/>
                    <a:pt x="106" y="298"/>
                  </a:cubicBezTo>
                  <a:cubicBezTo>
                    <a:pt x="110" y="293"/>
                    <a:pt x="113" y="294"/>
                    <a:pt x="116" y="292"/>
                  </a:cubicBezTo>
                  <a:cubicBezTo>
                    <a:pt x="118" y="290"/>
                    <a:pt x="118" y="295"/>
                    <a:pt x="125" y="292"/>
                  </a:cubicBezTo>
                  <a:cubicBezTo>
                    <a:pt x="131" y="288"/>
                    <a:pt x="137" y="297"/>
                    <a:pt x="133" y="292"/>
                  </a:cubicBezTo>
                  <a:cubicBezTo>
                    <a:pt x="130" y="286"/>
                    <a:pt x="135" y="287"/>
                    <a:pt x="138" y="291"/>
                  </a:cubicBezTo>
                  <a:cubicBezTo>
                    <a:pt x="141" y="294"/>
                    <a:pt x="141" y="293"/>
                    <a:pt x="138" y="287"/>
                  </a:cubicBezTo>
                  <a:cubicBezTo>
                    <a:pt x="131" y="276"/>
                    <a:pt x="141" y="277"/>
                    <a:pt x="138" y="276"/>
                  </a:cubicBezTo>
                  <a:cubicBezTo>
                    <a:pt x="129" y="272"/>
                    <a:pt x="143" y="268"/>
                    <a:pt x="140" y="266"/>
                  </a:cubicBezTo>
                  <a:cubicBezTo>
                    <a:pt x="137" y="264"/>
                    <a:pt x="145" y="260"/>
                    <a:pt x="139" y="259"/>
                  </a:cubicBezTo>
                  <a:cubicBezTo>
                    <a:pt x="133" y="258"/>
                    <a:pt x="134" y="268"/>
                    <a:pt x="131" y="261"/>
                  </a:cubicBezTo>
                  <a:cubicBezTo>
                    <a:pt x="127" y="254"/>
                    <a:pt x="115" y="252"/>
                    <a:pt x="124" y="239"/>
                  </a:cubicBezTo>
                  <a:cubicBezTo>
                    <a:pt x="133" y="227"/>
                    <a:pt x="126" y="237"/>
                    <a:pt x="131" y="231"/>
                  </a:cubicBezTo>
                  <a:cubicBezTo>
                    <a:pt x="133" y="228"/>
                    <a:pt x="124" y="229"/>
                    <a:pt x="123" y="231"/>
                  </a:cubicBezTo>
                  <a:cubicBezTo>
                    <a:pt x="121" y="237"/>
                    <a:pt x="120" y="228"/>
                    <a:pt x="116" y="235"/>
                  </a:cubicBezTo>
                  <a:cubicBezTo>
                    <a:pt x="111" y="242"/>
                    <a:pt x="101" y="229"/>
                    <a:pt x="103" y="234"/>
                  </a:cubicBezTo>
                  <a:cubicBezTo>
                    <a:pt x="104" y="239"/>
                    <a:pt x="103" y="243"/>
                    <a:pt x="100" y="239"/>
                  </a:cubicBezTo>
                  <a:cubicBezTo>
                    <a:pt x="95" y="234"/>
                    <a:pt x="86" y="230"/>
                    <a:pt x="89" y="238"/>
                  </a:cubicBezTo>
                  <a:cubicBezTo>
                    <a:pt x="92" y="247"/>
                    <a:pt x="81" y="232"/>
                    <a:pt x="83" y="229"/>
                  </a:cubicBezTo>
                  <a:cubicBezTo>
                    <a:pt x="86" y="225"/>
                    <a:pt x="89" y="236"/>
                    <a:pt x="88" y="227"/>
                  </a:cubicBezTo>
                  <a:cubicBezTo>
                    <a:pt x="87" y="217"/>
                    <a:pt x="102" y="213"/>
                    <a:pt x="94" y="205"/>
                  </a:cubicBezTo>
                  <a:cubicBezTo>
                    <a:pt x="85" y="196"/>
                    <a:pt x="90" y="194"/>
                    <a:pt x="98" y="193"/>
                  </a:cubicBezTo>
                  <a:cubicBezTo>
                    <a:pt x="85" y="183"/>
                    <a:pt x="91" y="198"/>
                    <a:pt x="86" y="194"/>
                  </a:cubicBezTo>
                  <a:cubicBezTo>
                    <a:pt x="82" y="190"/>
                    <a:pt x="86" y="198"/>
                    <a:pt x="81" y="195"/>
                  </a:cubicBezTo>
                  <a:cubicBezTo>
                    <a:pt x="77" y="193"/>
                    <a:pt x="84" y="185"/>
                    <a:pt x="78" y="189"/>
                  </a:cubicBezTo>
                  <a:cubicBezTo>
                    <a:pt x="73" y="194"/>
                    <a:pt x="82" y="197"/>
                    <a:pt x="79" y="200"/>
                  </a:cubicBezTo>
                  <a:cubicBezTo>
                    <a:pt x="73" y="204"/>
                    <a:pt x="75" y="220"/>
                    <a:pt x="69" y="218"/>
                  </a:cubicBezTo>
                  <a:cubicBezTo>
                    <a:pt x="64" y="215"/>
                    <a:pt x="77" y="196"/>
                    <a:pt x="74" y="198"/>
                  </a:cubicBezTo>
                  <a:cubicBezTo>
                    <a:pt x="72" y="201"/>
                    <a:pt x="71" y="201"/>
                    <a:pt x="71" y="197"/>
                  </a:cubicBezTo>
                  <a:cubicBezTo>
                    <a:pt x="72" y="193"/>
                    <a:pt x="68" y="193"/>
                    <a:pt x="72" y="188"/>
                  </a:cubicBezTo>
                  <a:cubicBezTo>
                    <a:pt x="75" y="183"/>
                    <a:pt x="70" y="180"/>
                    <a:pt x="74" y="178"/>
                  </a:cubicBezTo>
                  <a:cubicBezTo>
                    <a:pt x="77" y="176"/>
                    <a:pt x="75" y="172"/>
                    <a:pt x="78" y="167"/>
                  </a:cubicBezTo>
                  <a:cubicBezTo>
                    <a:pt x="81" y="162"/>
                    <a:pt x="80" y="162"/>
                    <a:pt x="75" y="168"/>
                  </a:cubicBezTo>
                  <a:cubicBezTo>
                    <a:pt x="69" y="173"/>
                    <a:pt x="71" y="168"/>
                    <a:pt x="67" y="169"/>
                  </a:cubicBezTo>
                  <a:cubicBezTo>
                    <a:pt x="64" y="169"/>
                    <a:pt x="60" y="166"/>
                    <a:pt x="65" y="165"/>
                  </a:cubicBezTo>
                  <a:cubicBezTo>
                    <a:pt x="70" y="165"/>
                    <a:pt x="74" y="162"/>
                    <a:pt x="64" y="164"/>
                  </a:cubicBezTo>
                  <a:cubicBezTo>
                    <a:pt x="53" y="165"/>
                    <a:pt x="57" y="159"/>
                    <a:pt x="61" y="160"/>
                  </a:cubicBezTo>
                  <a:cubicBezTo>
                    <a:pt x="65" y="162"/>
                    <a:pt x="70" y="157"/>
                    <a:pt x="67" y="156"/>
                  </a:cubicBezTo>
                  <a:cubicBezTo>
                    <a:pt x="61" y="156"/>
                    <a:pt x="71" y="154"/>
                    <a:pt x="69" y="151"/>
                  </a:cubicBezTo>
                  <a:cubicBezTo>
                    <a:pt x="66" y="148"/>
                    <a:pt x="69" y="150"/>
                    <a:pt x="72" y="144"/>
                  </a:cubicBezTo>
                  <a:cubicBezTo>
                    <a:pt x="75" y="137"/>
                    <a:pt x="68" y="142"/>
                    <a:pt x="67" y="136"/>
                  </a:cubicBezTo>
                  <a:cubicBezTo>
                    <a:pt x="66" y="126"/>
                    <a:pt x="71" y="128"/>
                    <a:pt x="68" y="122"/>
                  </a:cubicBezTo>
                  <a:cubicBezTo>
                    <a:pt x="65" y="116"/>
                    <a:pt x="72" y="118"/>
                    <a:pt x="76" y="118"/>
                  </a:cubicBezTo>
                  <a:cubicBezTo>
                    <a:pt x="80" y="118"/>
                    <a:pt x="80" y="114"/>
                    <a:pt x="77" y="111"/>
                  </a:cubicBezTo>
                  <a:cubicBezTo>
                    <a:pt x="74" y="108"/>
                    <a:pt x="86" y="113"/>
                    <a:pt x="79" y="105"/>
                  </a:cubicBezTo>
                  <a:cubicBezTo>
                    <a:pt x="74" y="99"/>
                    <a:pt x="91" y="109"/>
                    <a:pt x="85" y="102"/>
                  </a:cubicBezTo>
                  <a:cubicBezTo>
                    <a:pt x="78" y="94"/>
                    <a:pt x="88" y="101"/>
                    <a:pt x="86" y="94"/>
                  </a:cubicBezTo>
                  <a:cubicBezTo>
                    <a:pt x="85" y="87"/>
                    <a:pt x="89" y="88"/>
                    <a:pt x="94" y="91"/>
                  </a:cubicBezTo>
                  <a:cubicBezTo>
                    <a:pt x="98" y="94"/>
                    <a:pt x="98" y="89"/>
                    <a:pt x="104" y="91"/>
                  </a:cubicBezTo>
                  <a:cubicBezTo>
                    <a:pt x="109" y="94"/>
                    <a:pt x="117" y="88"/>
                    <a:pt x="123" y="89"/>
                  </a:cubicBezTo>
                  <a:cubicBezTo>
                    <a:pt x="129" y="90"/>
                    <a:pt x="122" y="86"/>
                    <a:pt x="132" y="87"/>
                  </a:cubicBezTo>
                  <a:cubicBezTo>
                    <a:pt x="141" y="87"/>
                    <a:pt x="133" y="91"/>
                    <a:pt x="136" y="94"/>
                  </a:cubicBezTo>
                  <a:cubicBezTo>
                    <a:pt x="139" y="98"/>
                    <a:pt x="116" y="116"/>
                    <a:pt x="111" y="119"/>
                  </a:cubicBezTo>
                  <a:cubicBezTo>
                    <a:pt x="107" y="122"/>
                    <a:pt x="121" y="117"/>
                    <a:pt x="117" y="121"/>
                  </a:cubicBezTo>
                  <a:cubicBezTo>
                    <a:pt x="113" y="126"/>
                    <a:pt x="107" y="131"/>
                    <a:pt x="113" y="130"/>
                  </a:cubicBezTo>
                  <a:cubicBezTo>
                    <a:pt x="119" y="128"/>
                    <a:pt x="120" y="122"/>
                    <a:pt x="137" y="125"/>
                  </a:cubicBezTo>
                  <a:cubicBezTo>
                    <a:pt x="154" y="127"/>
                    <a:pt x="161" y="121"/>
                    <a:pt x="165" y="129"/>
                  </a:cubicBezTo>
                  <a:cubicBezTo>
                    <a:pt x="170" y="136"/>
                    <a:pt x="164" y="133"/>
                    <a:pt x="156" y="153"/>
                  </a:cubicBezTo>
                  <a:cubicBezTo>
                    <a:pt x="149" y="174"/>
                    <a:pt x="145" y="174"/>
                    <a:pt x="140" y="172"/>
                  </a:cubicBezTo>
                  <a:cubicBezTo>
                    <a:pt x="135" y="171"/>
                    <a:pt x="142" y="173"/>
                    <a:pt x="141" y="176"/>
                  </a:cubicBezTo>
                  <a:cubicBezTo>
                    <a:pt x="140" y="178"/>
                    <a:pt x="152" y="178"/>
                    <a:pt x="145" y="182"/>
                  </a:cubicBezTo>
                  <a:cubicBezTo>
                    <a:pt x="138" y="185"/>
                    <a:pt x="138" y="181"/>
                    <a:pt x="136" y="185"/>
                  </a:cubicBezTo>
                  <a:cubicBezTo>
                    <a:pt x="134" y="190"/>
                    <a:pt x="122" y="190"/>
                    <a:pt x="130" y="191"/>
                  </a:cubicBezTo>
                  <a:cubicBezTo>
                    <a:pt x="144" y="194"/>
                    <a:pt x="135" y="184"/>
                    <a:pt x="150" y="190"/>
                  </a:cubicBezTo>
                  <a:cubicBezTo>
                    <a:pt x="164" y="196"/>
                    <a:pt x="161" y="200"/>
                    <a:pt x="167" y="204"/>
                  </a:cubicBezTo>
                  <a:cubicBezTo>
                    <a:pt x="174" y="209"/>
                    <a:pt x="169" y="214"/>
                    <a:pt x="177" y="231"/>
                  </a:cubicBezTo>
                  <a:cubicBezTo>
                    <a:pt x="184" y="247"/>
                    <a:pt x="181" y="242"/>
                    <a:pt x="191" y="246"/>
                  </a:cubicBezTo>
                  <a:cubicBezTo>
                    <a:pt x="202" y="249"/>
                    <a:pt x="197" y="256"/>
                    <a:pt x="205" y="258"/>
                  </a:cubicBezTo>
                  <a:cubicBezTo>
                    <a:pt x="212" y="261"/>
                    <a:pt x="203" y="264"/>
                    <a:pt x="211" y="274"/>
                  </a:cubicBezTo>
                  <a:cubicBezTo>
                    <a:pt x="219" y="283"/>
                    <a:pt x="214" y="283"/>
                    <a:pt x="208" y="279"/>
                  </a:cubicBezTo>
                  <a:cubicBezTo>
                    <a:pt x="201" y="274"/>
                    <a:pt x="200" y="277"/>
                    <a:pt x="208" y="282"/>
                  </a:cubicBezTo>
                  <a:cubicBezTo>
                    <a:pt x="217" y="287"/>
                    <a:pt x="224" y="299"/>
                    <a:pt x="218" y="301"/>
                  </a:cubicBezTo>
                  <a:cubicBezTo>
                    <a:pt x="213" y="304"/>
                    <a:pt x="209" y="308"/>
                    <a:pt x="214" y="308"/>
                  </a:cubicBezTo>
                  <a:cubicBezTo>
                    <a:pt x="218" y="308"/>
                    <a:pt x="218" y="315"/>
                    <a:pt x="223" y="307"/>
                  </a:cubicBezTo>
                  <a:cubicBezTo>
                    <a:pt x="227" y="299"/>
                    <a:pt x="254" y="304"/>
                    <a:pt x="255" y="321"/>
                  </a:cubicBezTo>
                  <a:close/>
                  <a:moveTo>
                    <a:pt x="71" y="240"/>
                  </a:moveTo>
                  <a:cubicBezTo>
                    <a:pt x="68" y="242"/>
                    <a:pt x="61" y="242"/>
                    <a:pt x="66" y="240"/>
                  </a:cubicBezTo>
                  <a:cubicBezTo>
                    <a:pt x="71" y="237"/>
                    <a:pt x="72" y="234"/>
                    <a:pt x="68" y="234"/>
                  </a:cubicBezTo>
                  <a:cubicBezTo>
                    <a:pt x="65" y="234"/>
                    <a:pt x="64" y="226"/>
                    <a:pt x="60" y="221"/>
                  </a:cubicBezTo>
                  <a:cubicBezTo>
                    <a:pt x="57" y="217"/>
                    <a:pt x="48" y="222"/>
                    <a:pt x="42" y="222"/>
                  </a:cubicBezTo>
                  <a:cubicBezTo>
                    <a:pt x="36" y="222"/>
                    <a:pt x="41" y="226"/>
                    <a:pt x="32" y="227"/>
                  </a:cubicBezTo>
                  <a:cubicBezTo>
                    <a:pt x="23" y="230"/>
                    <a:pt x="31" y="238"/>
                    <a:pt x="21" y="239"/>
                  </a:cubicBezTo>
                  <a:cubicBezTo>
                    <a:pt x="11" y="240"/>
                    <a:pt x="26" y="241"/>
                    <a:pt x="14" y="246"/>
                  </a:cubicBezTo>
                  <a:cubicBezTo>
                    <a:pt x="0" y="252"/>
                    <a:pt x="33" y="266"/>
                    <a:pt x="34" y="258"/>
                  </a:cubicBezTo>
                  <a:cubicBezTo>
                    <a:pt x="34" y="252"/>
                    <a:pt x="39" y="246"/>
                    <a:pt x="41" y="254"/>
                  </a:cubicBezTo>
                  <a:cubicBezTo>
                    <a:pt x="43" y="261"/>
                    <a:pt x="46" y="257"/>
                    <a:pt x="47" y="262"/>
                  </a:cubicBezTo>
                  <a:cubicBezTo>
                    <a:pt x="48" y="268"/>
                    <a:pt x="48" y="264"/>
                    <a:pt x="56" y="262"/>
                  </a:cubicBezTo>
                  <a:cubicBezTo>
                    <a:pt x="63" y="261"/>
                    <a:pt x="59" y="270"/>
                    <a:pt x="66" y="260"/>
                  </a:cubicBezTo>
                  <a:cubicBezTo>
                    <a:pt x="70" y="254"/>
                    <a:pt x="73" y="258"/>
                    <a:pt x="73" y="255"/>
                  </a:cubicBezTo>
                  <a:cubicBezTo>
                    <a:pt x="73" y="251"/>
                    <a:pt x="68" y="254"/>
                    <a:pt x="70" y="252"/>
                  </a:cubicBezTo>
                  <a:cubicBezTo>
                    <a:pt x="72" y="250"/>
                    <a:pt x="72" y="243"/>
                    <a:pt x="73" y="247"/>
                  </a:cubicBezTo>
                  <a:cubicBezTo>
                    <a:pt x="74" y="252"/>
                    <a:pt x="76" y="254"/>
                    <a:pt x="77" y="250"/>
                  </a:cubicBezTo>
                  <a:cubicBezTo>
                    <a:pt x="78" y="247"/>
                    <a:pt x="75" y="239"/>
                    <a:pt x="71" y="240"/>
                  </a:cubicBezTo>
                  <a:close/>
                  <a:moveTo>
                    <a:pt x="95" y="264"/>
                  </a:moveTo>
                  <a:cubicBezTo>
                    <a:pt x="101" y="266"/>
                    <a:pt x="107" y="255"/>
                    <a:pt x="102" y="251"/>
                  </a:cubicBezTo>
                  <a:cubicBezTo>
                    <a:pt x="101" y="249"/>
                    <a:pt x="89" y="263"/>
                    <a:pt x="95" y="264"/>
                  </a:cubicBezTo>
                  <a:close/>
                  <a:moveTo>
                    <a:pt x="98" y="290"/>
                  </a:moveTo>
                  <a:cubicBezTo>
                    <a:pt x="95" y="294"/>
                    <a:pt x="102" y="300"/>
                    <a:pt x="106" y="294"/>
                  </a:cubicBezTo>
                  <a:cubicBezTo>
                    <a:pt x="110" y="289"/>
                    <a:pt x="102" y="283"/>
                    <a:pt x="98" y="290"/>
                  </a:cubicBezTo>
                  <a:close/>
                  <a:moveTo>
                    <a:pt x="79" y="203"/>
                  </a:moveTo>
                  <a:cubicBezTo>
                    <a:pt x="77" y="208"/>
                    <a:pt x="79" y="212"/>
                    <a:pt x="84" y="212"/>
                  </a:cubicBezTo>
                  <a:cubicBezTo>
                    <a:pt x="88" y="212"/>
                    <a:pt x="82" y="198"/>
                    <a:pt x="79" y="203"/>
                  </a:cubicBezTo>
                  <a:close/>
                  <a:moveTo>
                    <a:pt x="174" y="390"/>
                  </a:moveTo>
                  <a:cubicBezTo>
                    <a:pt x="181" y="396"/>
                    <a:pt x="187" y="392"/>
                    <a:pt x="184" y="389"/>
                  </a:cubicBezTo>
                  <a:cubicBezTo>
                    <a:pt x="181" y="387"/>
                    <a:pt x="179" y="387"/>
                    <a:pt x="174" y="390"/>
                  </a:cubicBezTo>
                  <a:close/>
                  <a:moveTo>
                    <a:pt x="56" y="102"/>
                  </a:moveTo>
                  <a:cubicBezTo>
                    <a:pt x="59" y="100"/>
                    <a:pt x="59" y="94"/>
                    <a:pt x="58" y="93"/>
                  </a:cubicBezTo>
                  <a:cubicBezTo>
                    <a:pt x="57" y="92"/>
                    <a:pt x="51" y="97"/>
                    <a:pt x="44" y="100"/>
                  </a:cubicBezTo>
                  <a:cubicBezTo>
                    <a:pt x="42" y="101"/>
                    <a:pt x="45" y="104"/>
                    <a:pt x="43" y="106"/>
                  </a:cubicBezTo>
                  <a:cubicBezTo>
                    <a:pt x="41" y="109"/>
                    <a:pt x="40" y="103"/>
                    <a:pt x="38" y="104"/>
                  </a:cubicBezTo>
                  <a:cubicBezTo>
                    <a:pt x="36" y="106"/>
                    <a:pt x="33" y="109"/>
                    <a:pt x="37" y="111"/>
                  </a:cubicBezTo>
                  <a:cubicBezTo>
                    <a:pt x="41" y="114"/>
                    <a:pt x="31" y="113"/>
                    <a:pt x="40" y="116"/>
                  </a:cubicBezTo>
                  <a:cubicBezTo>
                    <a:pt x="46" y="117"/>
                    <a:pt x="33" y="117"/>
                    <a:pt x="36" y="122"/>
                  </a:cubicBezTo>
                  <a:cubicBezTo>
                    <a:pt x="40" y="127"/>
                    <a:pt x="39" y="121"/>
                    <a:pt x="42" y="121"/>
                  </a:cubicBezTo>
                  <a:cubicBezTo>
                    <a:pt x="46" y="121"/>
                    <a:pt x="43" y="119"/>
                    <a:pt x="46" y="117"/>
                  </a:cubicBezTo>
                  <a:cubicBezTo>
                    <a:pt x="49" y="115"/>
                    <a:pt x="52" y="116"/>
                    <a:pt x="52" y="114"/>
                  </a:cubicBezTo>
                  <a:cubicBezTo>
                    <a:pt x="51" y="112"/>
                    <a:pt x="56" y="112"/>
                    <a:pt x="53" y="110"/>
                  </a:cubicBezTo>
                  <a:cubicBezTo>
                    <a:pt x="51" y="109"/>
                    <a:pt x="54" y="108"/>
                    <a:pt x="53" y="106"/>
                  </a:cubicBezTo>
                  <a:cubicBezTo>
                    <a:pt x="52" y="104"/>
                    <a:pt x="56" y="107"/>
                    <a:pt x="59" y="104"/>
                  </a:cubicBezTo>
                  <a:cubicBezTo>
                    <a:pt x="63" y="102"/>
                    <a:pt x="53" y="105"/>
                    <a:pt x="56" y="102"/>
                  </a:cubicBezTo>
                  <a:close/>
                  <a:moveTo>
                    <a:pt x="34" y="125"/>
                  </a:moveTo>
                  <a:cubicBezTo>
                    <a:pt x="32" y="127"/>
                    <a:pt x="29" y="124"/>
                    <a:pt x="26" y="127"/>
                  </a:cubicBezTo>
                  <a:cubicBezTo>
                    <a:pt x="24" y="129"/>
                    <a:pt x="34" y="134"/>
                    <a:pt x="37" y="129"/>
                  </a:cubicBezTo>
                  <a:cubicBezTo>
                    <a:pt x="40" y="125"/>
                    <a:pt x="35" y="124"/>
                    <a:pt x="34" y="125"/>
                  </a:cubicBezTo>
                  <a:close/>
                  <a:moveTo>
                    <a:pt x="31" y="137"/>
                  </a:moveTo>
                  <a:cubicBezTo>
                    <a:pt x="25" y="135"/>
                    <a:pt x="27" y="149"/>
                    <a:pt x="31" y="149"/>
                  </a:cubicBezTo>
                  <a:cubicBezTo>
                    <a:pt x="35" y="148"/>
                    <a:pt x="29" y="144"/>
                    <a:pt x="31" y="143"/>
                  </a:cubicBezTo>
                  <a:cubicBezTo>
                    <a:pt x="33" y="141"/>
                    <a:pt x="33" y="138"/>
                    <a:pt x="31" y="137"/>
                  </a:cubicBezTo>
                  <a:close/>
                  <a:moveTo>
                    <a:pt x="62" y="141"/>
                  </a:moveTo>
                  <a:cubicBezTo>
                    <a:pt x="58" y="140"/>
                    <a:pt x="59" y="125"/>
                    <a:pt x="56" y="125"/>
                  </a:cubicBezTo>
                  <a:cubicBezTo>
                    <a:pt x="52" y="124"/>
                    <a:pt x="55" y="132"/>
                    <a:pt x="53" y="134"/>
                  </a:cubicBezTo>
                  <a:cubicBezTo>
                    <a:pt x="52" y="135"/>
                    <a:pt x="49" y="127"/>
                    <a:pt x="47" y="129"/>
                  </a:cubicBezTo>
                  <a:cubicBezTo>
                    <a:pt x="45" y="131"/>
                    <a:pt x="48" y="132"/>
                    <a:pt x="48" y="134"/>
                  </a:cubicBezTo>
                  <a:cubicBezTo>
                    <a:pt x="48" y="135"/>
                    <a:pt x="40" y="133"/>
                    <a:pt x="46" y="138"/>
                  </a:cubicBezTo>
                  <a:cubicBezTo>
                    <a:pt x="48" y="140"/>
                    <a:pt x="48" y="136"/>
                    <a:pt x="51" y="138"/>
                  </a:cubicBezTo>
                  <a:cubicBezTo>
                    <a:pt x="54" y="141"/>
                    <a:pt x="49" y="139"/>
                    <a:pt x="53" y="144"/>
                  </a:cubicBezTo>
                  <a:cubicBezTo>
                    <a:pt x="56" y="147"/>
                    <a:pt x="57" y="144"/>
                    <a:pt x="62" y="145"/>
                  </a:cubicBezTo>
                  <a:cubicBezTo>
                    <a:pt x="67" y="145"/>
                    <a:pt x="60" y="150"/>
                    <a:pt x="62" y="151"/>
                  </a:cubicBezTo>
                  <a:cubicBezTo>
                    <a:pt x="64" y="153"/>
                    <a:pt x="70" y="145"/>
                    <a:pt x="70" y="142"/>
                  </a:cubicBezTo>
                  <a:cubicBezTo>
                    <a:pt x="71" y="140"/>
                    <a:pt x="66" y="142"/>
                    <a:pt x="62" y="141"/>
                  </a:cubicBezTo>
                  <a:close/>
                  <a:moveTo>
                    <a:pt x="64" y="170"/>
                  </a:moveTo>
                  <a:cubicBezTo>
                    <a:pt x="59" y="169"/>
                    <a:pt x="60" y="164"/>
                    <a:pt x="56" y="167"/>
                  </a:cubicBezTo>
                  <a:cubicBezTo>
                    <a:pt x="53" y="171"/>
                    <a:pt x="54" y="170"/>
                    <a:pt x="59" y="172"/>
                  </a:cubicBezTo>
                  <a:cubicBezTo>
                    <a:pt x="62" y="174"/>
                    <a:pt x="57" y="174"/>
                    <a:pt x="58" y="177"/>
                  </a:cubicBezTo>
                  <a:cubicBezTo>
                    <a:pt x="59" y="179"/>
                    <a:pt x="54" y="176"/>
                    <a:pt x="54" y="180"/>
                  </a:cubicBezTo>
                  <a:cubicBezTo>
                    <a:pt x="54" y="183"/>
                    <a:pt x="62" y="179"/>
                    <a:pt x="68" y="178"/>
                  </a:cubicBezTo>
                  <a:cubicBezTo>
                    <a:pt x="74" y="177"/>
                    <a:pt x="70" y="172"/>
                    <a:pt x="64" y="170"/>
                  </a:cubicBezTo>
                  <a:close/>
                  <a:moveTo>
                    <a:pt x="55" y="196"/>
                  </a:moveTo>
                  <a:cubicBezTo>
                    <a:pt x="54" y="193"/>
                    <a:pt x="47" y="200"/>
                    <a:pt x="50" y="202"/>
                  </a:cubicBezTo>
                  <a:cubicBezTo>
                    <a:pt x="52" y="204"/>
                    <a:pt x="55" y="197"/>
                    <a:pt x="56" y="201"/>
                  </a:cubicBezTo>
                  <a:cubicBezTo>
                    <a:pt x="57" y="205"/>
                    <a:pt x="53" y="205"/>
                    <a:pt x="55" y="206"/>
                  </a:cubicBezTo>
                  <a:cubicBezTo>
                    <a:pt x="56" y="208"/>
                    <a:pt x="57" y="206"/>
                    <a:pt x="60" y="204"/>
                  </a:cubicBezTo>
                  <a:cubicBezTo>
                    <a:pt x="64" y="202"/>
                    <a:pt x="60" y="199"/>
                    <a:pt x="60" y="194"/>
                  </a:cubicBezTo>
                  <a:cubicBezTo>
                    <a:pt x="59" y="190"/>
                    <a:pt x="56" y="198"/>
                    <a:pt x="55" y="196"/>
                  </a:cubicBezTo>
                  <a:close/>
                  <a:moveTo>
                    <a:pt x="62" y="197"/>
                  </a:moveTo>
                  <a:cubicBezTo>
                    <a:pt x="64" y="200"/>
                    <a:pt x="72" y="183"/>
                    <a:pt x="69" y="185"/>
                  </a:cubicBezTo>
                  <a:cubicBezTo>
                    <a:pt x="66" y="186"/>
                    <a:pt x="60" y="193"/>
                    <a:pt x="62" y="197"/>
                  </a:cubicBezTo>
                  <a:close/>
                  <a:moveTo>
                    <a:pt x="128" y="77"/>
                  </a:moveTo>
                  <a:cubicBezTo>
                    <a:pt x="126" y="77"/>
                    <a:pt x="128" y="83"/>
                    <a:pt x="132" y="83"/>
                  </a:cubicBezTo>
                  <a:cubicBezTo>
                    <a:pt x="136" y="83"/>
                    <a:pt x="130" y="76"/>
                    <a:pt x="128" y="77"/>
                  </a:cubicBezTo>
                  <a:close/>
                  <a:moveTo>
                    <a:pt x="141" y="75"/>
                  </a:moveTo>
                  <a:cubicBezTo>
                    <a:pt x="139" y="72"/>
                    <a:pt x="134" y="75"/>
                    <a:pt x="136" y="72"/>
                  </a:cubicBezTo>
                  <a:cubicBezTo>
                    <a:pt x="138" y="69"/>
                    <a:pt x="136" y="69"/>
                    <a:pt x="133" y="68"/>
                  </a:cubicBezTo>
                  <a:cubicBezTo>
                    <a:pt x="130" y="66"/>
                    <a:pt x="128" y="72"/>
                    <a:pt x="130" y="75"/>
                  </a:cubicBezTo>
                  <a:cubicBezTo>
                    <a:pt x="133" y="79"/>
                    <a:pt x="136" y="75"/>
                    <a:pt x="138" y="77"/>
                  </a:cubicBezTo>
                  <a:cubicBezTo>
                    <a:pt x="140" y="80"/>
                    <a:pt x="144" y="76"/>
                    <a:pt x="143" y="75"/>
                  </a:cubicBezTo>
                  <a:cubicBezTo>
                    <a:pt x="142" y="74"/>
                    <a:pt x="142" y="78"/>
                    <a:pt x="141" y="75"/>
                  </a:cubicBezTo>
                  <a:close/>
                  <a:moveTo>
                    <a:pt x="137" y="80"/>
                  </a:moveTo>
                  <a:cubicBezTo>
                    <a:pt x="136" y="81"/>
                    <a:pt x="137" y="84"/>
                    <a:pt x="138" y="84"/>
                  </a:cubicBezTo>
                  <a:cubicBezTo>
                    <a:pt x="140" y="84"/>
                    <a:pt x="139" y="80"/>
                    <a:pt x="137" y="80"/>
                  </a:cubicBezTo>
                  <a:close/>
                  <a:moveTo>
                    <a:pt x="143" y="65"/>
                  </a:moveTo>
                  <a:cubicBezTo>
                    <a:pt x="143" y="66"/>
                    <a:pt x="145" y="64"/>
                    <a:pt x="146" y="65"/>
                  </a:cubicBezTo>
                  <a:cubicBezTo>
                    <a:pt x="148" y="65"/>
                    <a:pt x="151" y="60"/>
                    <a:pt x="148" y="61"/>
                  </a:cubicBezTo>
                  <a:cubicBezTo>
                    <a:pt x="146" y="63"/>
                    <a:pt x="145" y="59"/>
                    <a:pt x="143" y="65"/>
                  </a:cubicBezTo>
                  <a:close/>
                  <a:moveTo>
                    <a:pt x="144" y="69"/>
                  </a:moveTo>
                  <a:cubicBezTo>
                    <a:pt x="143" y="71"/>
                    <a:pt x="146" y="71"/>
                    <a:pt x="147" y="70"/>
                  </a:cubicBezTo>
                  <a:cubicBezTo>
                    <a:pt x="147" y="69"/>
                    <a:pt x="144" y="65"/>
                    <a:pt x="144" y="69"/>
                  </a:cubicBezTo>
                  <a:close/>
                  <a:moveTo>
                    <a:pt x="136" y="59"/>
                  </a:moveTo>
                  <a:cubicBezTo>
                    <a:pt x="135" y="61"/>
                    <a:pt x="139" y="64"/>
                    <a:pt x="140" y="64"/>
                  </a:cubicBezTo>
                  <a:cubicBezTo>
                    <a:pt x="141" y="63"/>
                    <a:pt x="138" y="58"/>
                    <a:pt x="136" y="59"/>
                  </a:cubicBezTo>
                  <a:close/>
                  <a:moveTo>
                    <a:pt x="182" y="17"/>
                  </a:moveTo>
                  <a:cubicBezTo>
                    <a:pt x="183" y="15"/>
                    <a:pt x="181" y="12"/>
                    <a:pt x="180" y="16"/>
                  </a:cubicBezTo>
                  <a:cubicBezTo>
                    <a:pt x="179" y="19"/>
                    <a:pt x="178" y="14"/>
                    <a:pt x="179" y="10"/>
                  </a:cubicBezTo>
                  <a:cubicBezTo>
                    <a:pt x="180" y="5"/>
                    <a:pt x="169" y="15"/>
                    <a:pt x="171" y="15"/>
                  </a:cubicBezTo>
                  <a:cubicBezTo>
                    <a:pt x="174" y="15"/>
                    <a:pt x="179" y="18"/>
                    <a:pt x="178" y="20"/>
                  </a:cubicBezTo>
                  <a:cubicBezTo>
                    <a:pt x="176" y="23"/>
                    <a:pt x="170" y="20"/>
                    <a:pt x="170" y="24"/>
                  </a:cubicBezTo>
                  <a:cubicBezTo>
                    <a:pt x="170" y="29"/>
                    <a:pt x="172" y="24"/>
                    <a:pt x="174" y="27"/>
                  </a:cubicBezTo>
                  <a:cubicBezTo>
                    <a:pt x="176" y="30"/>
                    <a:pt x="176" y="24"/>
                    <a:pt x="179" y="27"/>
                  </a:cubicBezTo>
                  <a:cubicBezTo>
                    <a:pt x="182" y="29"/>
                    <a:pt x="175" y="36"/>
                    <a:pt x="179" y="40"/>
                  </a:cubicBezTo>
                  <a:cubicBezTo>
                    <a:pt x="181" y="43"/>
                    <a:pt x="180" y="36"/>
                    <a:pt x="181" y="34"/>
                  </a:cubicBezTo>
                  <a:cubicBezTo>
                    <a:pt x="183" y="32"/>
                    <a:pt x="183" y="29"/>
                    <a:pt x="182" y="27"/>
                  </a:cubicBezTo>
                  <a:cubicBezTo>
                    <a:pt x="181" y="24"/>
                    <a:pt x="183" y="24"/>
                    <a:pt x="184" y="18"/>
                  </a:cubicBezTo>
                  <a:cubicBezTo>
                    <a:pt x="186" y="12"/>
                    <a:pt x="182" y="20"/>
                    <a:pt x="182" y="17"/>
                  </a:cubicBezTo>
                  <a:close/>
                  <a:moveTo>
                    <a:pt x="185" y="4"/>
                  </a:moveTo>
                  <a:cubicBezTo>
                    <a:pt x="183" y="4"/>
                    <a:pt x="184" y="7"/>
                    <a:pt x="182" y="8"/>
                  </a:cubicBezTo>
                  <a:cubicBezTo>
                    <a:pt x="181" y="9"/>
                    <a:pt x="181" y="10"/>
                    <a:pt x="183" y="13"/>
                  </a:cubicBezTo>
                  <a:cubicBezTo>
                    <a:pt x="184" y="16"/>
                    <a:pt x="184" y="10"/>
                    <a:pt x="185" y="9"/>
                  </a:cubicBezTo>
                  <a:cubicBezTo>
                    <a:pt x="187" y="8"/>
                    <a:pt x="186" y="5"/>
                    <a:pt x="185" y="4"/>
                  </a:cubicBezTo>
                  <a:close/>
                  <a:moveTo>
                    <a:pt x="189" y="0"/>
                  </a:moveTo>
                  <a:cubicBezTo>
                    <a:pt x="187" y="0"/>
                    <a:pt x="186" y="4"/>
                    <a:pt x="189" y="6"/>
                  </a:cubicBezTo>
                  <a:cubicBezTo>
                    <a:pt x="191" y="7"/>
                    <a:pt x="192" y="0"/>
                    <a:pt x="189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E0788C88-2ACC-1766-0115-CFBD14934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0952" y="5439789"/>
              <a:ext cx="1054817" cy="834353"/>
            </a:xfrm>
            <a:custGeom>
              <a:avLst/>
              <a:gdLst/>
              <a:ahLst/>
              <a:cxnLst>
                <a:cxn ang="0">
                  <a:pos x="312" y="61"/>
                </a:cxn>
                <a:cxn ang="0">
                  <a:pos x="287" y="86"/>
                </a:cxn>
                <a:cxn ang="0">
                  <a:pos x="252" y="102"/>
                </a:cxn>
                <a:cxn ang="0">
                  <a:pos x="250" y="112"/>
                </a:cxn>
                <a:cxn ang="0">
                  <a:pos x="225" y="157"/>
                </a:cxn>
                <a:cxn ang="0">
                  <a:pos x="238" y="174"/>
                </a:cxn>
                <a:cxn ang="0">
                  <a:pos x="214" y="209"/>
                </a:cxn>
                <a:cxn ang="0">
                  <a:pos x="204" y="215"/>
                </a:cxn>
                <a:cxn ang="0">
                  <a:pos x="177" y="240"/>
                </a:cxn>
                <a:cxn ang="0">
                  <a:pos x="143" y="241"/>
                </a:cxn>
                <a:cxn ang="0">
                  <a:pos x="122" y="246"/>
                </a:cxn>
                <a:cxn ang="0">
                  <a:pos x="104" y="254"/>
                </a:cxn>
                <a:cxn ang="0">
                  <a:pos x="97" y="263"/>
                </a:cxn>
                <a:cxn ang="0">
                  <a:pos x="86" y="260"/>
                </a:cxn>
                <a:cxn ang="0">
                  <a:pos x="73" y="239"/>
                </a:cxn>
                <a:cxn ang="0">
                  <a:pos x="50" y="226"/>
                </a:cxn>
                <a:cxn ang="0">
                  <a:pos x="55" y="199"/>
                </a:cxn>
                <a:cxn ang="0">
                  <a:pos x="57" y="191"/>
                </a:cxn>
                <a:cxn ang="0">
                  <a:pos x="57" y="170"/>
                </a:cxn>
                <a:cxn ang="0">
                  <a:pos x="53" y="156"/>
                </a:cxn>
                <a:cxn ang="0">
                  <a:pos x="53" y="142"/>
                </a:cxn>
                <a:cxn ang="0">
                  <a:pos x="60" y="130"/>
                </a:cxn>
                <a:cxn ang="0">
                  <a:pos x="64" y="102"/>
                </a:cxn>
                <a:cxn ang="0">
                  <a:pos x="75" y="75"/>
                </a:cxn>
                <a:cxn ang="0">
                  <a:pos x="63" y="65"/>
                </a:cxn>
                <a:cxn ang="0">
                  <a:pos x="45" y="68"/>
                </a:cxn>
                <a:cxn ang="0">
                  <a:pos x="30" y="69"/>
                </a:cxn>
                <a:cxn ang="0">
                  <a:pos x="32" y="59"/>
                </a:cxn>
                <a:cxn ang="0">
                  <a:pos x="15" y="68"/>
                </a:cxn>
                <a:cxn ang="0">
                  <a:pos x="11" y="46"/>
                </a:cxn>
                <a:cxn ang="0">
                  <a:pos x="5" y="33"/>
                </a:cxn>
                <a:cxn ang="0">
                  <a:pos x="22" y="18"/>
                </a:cxn>
                <a:cxn ang="0">
                  <a:pos x="34" y="5"/>
                </a:cxn>
                <a:cxn ang="0">
                  <a:pos x="68" y="10"/>
                </a:cxn>
                <a:cxn ang="0">
                  <a:pos x="100" y="10"/>
                </a:cxn>
                <a:cxn ang="0">
                  <a:pos x="150" y="14"/>
                </a:cxn>
                <a:cxn ang="0">
                  <a:pos x="173" y="16"/>
                </a:cxn>
                <a:cxn ang="0">
                  <a:pos x="190" y="16"/>
                </a:cxn>
                <a:cxn ang="0">
                  <a:pos x="199" y="23"/>
                </a:cxn>
                <a:cxn ang="0">
                  <a:pos x="217" y="34"/>
                </a:cxn>
                <a:cxn ang="0">
                  <a:pos x="231" y="38"/>
                </a:cxn>
                <a:cxn ang="0">
                  <a:pos x="246" y="39"/>
                </a:cxn>
                <a:cxn ang="0">
                  <a:pos x="269" y="42"/>
                </a:cxn>
                <a:cxn ang="0">
                  <a:pos x="276" y="46"/>
                </a:cxn>
                <a:cxn ang="0">
                  <a:pos x="296" y="51"/>
                </a:cxn>
                <a:cxn ang="0">
                  <a:pos x="310" y="48"/>
                </a:cxn>
                <a:cxn ang="0">
                  <a:pos x="312" y="61"/>
                </a:cxn>
                <a:cxn ang="0">
                  <a:pos x="311" y="137"/>
                </a:cxn>
                <a:cxn ang="0">
                  <a:pos x="292" y="148"/>
                </a:cxn>
                <a:cxn ang="0">
                  <a:pos x="297" y="148"/>
                </a:cxn>
                <a:cxn ang="0">
                  <a:pos x="306" y="155"/>
                </a:cxn>
                <a:cxn ang="0">
                  <a:pos x="319" y="142"/>
                </a:cxn>
                <a:cxn ang="0">
                  <a:pos x="311" y="137"/>
                </a:cxn>
                <a:cxn ang="0">
                  <a:pos x="327" y="133"/>
                </a:cxn>
                <a:cxn ang="0">
                  <a:pos x="335" y="136"/>
                </a:cxn>
                <a:cxn ang="0">
                  <a:pos x="338" y="132"/>
                </a:cxn>
                <a:cxn ang="0">
                  <a:pos x="327" y="133"/>
                </a:cxn>
                <a:cxn ang="0">
                  <a:pos x="263" y="170"/>
                </a:cxn>
                <a:cxn ang="0">
                  <a:pos x="271" y="162"/>
                </a:cxn>
                <a:cxn ang="0">
                  <a:pos x="263" y="170"/>
                </a:cxn>
              </a:cxnLst>
              <a:rect l="0" t="0" r="r" b="b"/>
              <a:pathLst>
                <a:path w="339" h="268">
                  <a:moveTo>
                    <a:pt x="312" y="61"/>
                  </a:moveTo>
                  <a:cubicBezTo>
                    <a:pt x="319" y="74"/>
                    <a:pt x="288" y="79"/>
                    <a:pt x="287" y="86"/>
                  </a:cubicBezTo>
                  <a:cubicBezTo>
                    <a:pt x="286" y="93"/>
                    <a:pt x="256" y="93"/>
                    <a:pt x="252" y="102"/>
                  </a:cubicBezTo>
                  <a:cubicBezTo>
                    <a:pt x="250" y="108"/>
                    <a:pt x="264" y="107"/>
                    <a:pt x="250" y="112"/>
                  </a:cubicBezTo>
                  <a:cubicBezTo>
                    <a:pt x="244" y="115"/>
                    <a:pt x="222" y="145"/>
                    <a:pt x="225" y="157"/>
                  </a:cubicBezTo>
                  <a:cubicBezTo>
                    <a:pt x="229" y="171"/>
                    <a:pt x="237" y="170"/>
                    <a:pt x="238" y="174"/>
                  </a:cubicBezTo>
                  <a:cubicBezTo>
                    <a:pt x="238" y="178"/>
                    <a:pt x="211" y="190"/>
                    <a:pt x="214" y="209"/>
                  </a:cubicBezTo>
                  <a:cubicBezTo>
                    <a:pt x="214" y="215"/>
                    <a:pt x="215" y="214"/>
                    <a:pt x="204" y="215"/>
                  </a:cubicBezTo>
                  <a:cubicBezTo>
                    <a:pt x="185" y="216"/>
                    <a:pt x="185" y="246"/>
                    <a:pt x="177" y="240"/>
                  </a:cubicBezTo>
                  <a:cubicBezTo>
                    <a:pt x="173" y="236"/>
                    <a:pt x="157" y="247"/>
                    <a:pt x="143" y="241"/>
                  </a:cubicBezTo>
                  <a:cubicBezTo>
                    <a:pt x="133" y="236"/>
                    <a:pt x="123" y="241"/>
                    <a:pt x="122" y="246"/>
                  </a:cubicBezTo>
                  <a:cubicBezTo>
                    <a:pt x="120" y="252"/>
                    <a:pt x="108" y="247"/>
                    <a:pt x="104" y="254"/>
                  </a:cubicBezTo>
                  <a:cubicBezTo>
                    <a:pt x="101" y="261"/>
                    <a:pt x="99" y="260"/>
                    <a:pt x="97" y="263"/>
                  </a:cubicBezTo>
                  <a:cubicBezTo>
                    <a:pt x="96" y="267"/>
                    <a:pt x="93" y="268"/>
                    <a:pt x="86" y="260"/>
                  </a:cubicBezTo>
                  <a:cubicBezTo>
                    <a:pt x="78" y="252"/>
                    <a:pt x="73" y="245"/>
                    <a:pt x="73" y="239"/>
                  </a:cubicBezTo>
                  <a:cubicBezTo>
                    <a:pt x="73" y="233"/>
                    <a:pt x="60" y="221"/>
                    <a:pt x="50" y="226"/>
                  </a:cubicBezTo>
                  <a:cubicBezTo>
                    <a:pt x="48" y="221"/>
                    <a:pt x="46" y="207"/>
                    <a:pt x="55" y="199"/>
                  </a:cubicBezTo>
                  <a:cubicBezTo>
                    <a:pt x="64" y="192"/>
                    <a:pt x="61" y="192"/>
                    <a:pt x="57" y="191"/>
                  </a:cubicBezTo>
                  <a:cubicBezTo>
                    <a:pt x="52" y="190"/>
                    <a:pt x="47" y="184"/>
                    <a:pt x="57" y="170"/>
                  </a:cubicBezTo>
                  <a:cubicBezTo>
                    <a:pt x="67" y="157"/>
                    <a:pt x="55" y="166"/>
                    <a:pt x="53" y="156"/>
                  </a:cubicBezTo>
                  <a:cubicBezTo>
                    <a:pt x="51" y="145"/>
                    <a:pt x="42" y="143"/>
                    <a:pt x="53" y="142"/>
                  </a:cubicBezTo>
                  <a:cubicBezTo>
                    <a:pt x="63" y="141"/>
                    <a:pt x="64" y="138"/>
                    <a:pt x="60" y="130"/>
                  </a:cubicBezTo>
                  <a:cubicBezTo>
                    <a:pt x="57" y="122"/>
                    <a:pt x="66" y="122"/>
                    <a:pt x="64" y="102"/>
                  </a:cubicBezTo>
                  <a:cubicBezTo>
                    <a:pt x="63" y="94"/>
                    <a:pt x="88" y="77"/>
                    <a:pt x="75" y="75"/>
                  </a:cubicBezTo>
                  <a:cubicBezTo>
                    <a:pt x="65" y="73"/>
                    <a:pt x="78" y="66"/>
                    <a:pt x="63" y="65"/>
                  </a:cubicBezTo>
                  <a:cubicBezTo>
                    <a:pt x="48" y="63"/>
                    <a:pt x="56" y="73"/>
                    <a:pt x="45" y="68"/>
                  </a:cubicBezTo>
                  <a:cubicBezTo>
                    <a:pt x="34" y="62"/>
                    <a:pt x="34" y="72"/>
                    <a:pt x="30" y="69"/>
                  </a:cubicBezTo>
                  <a:cubicBezTo>
                    <a:pt x="26" y="66"/>
                    <a:pt x="36" y="62"/>
                    <a:pt x="32" y="59"/>
                  </a:cubicBezTo>
                  <a:cubicBezTo>
                    <a:pt x="28" y="57"/>
                    <a:pt x="27" y="57"/>
                    <a:pt x="15" y="68"/>
                  </a:cubicBezTo>
                  <a:cubicBezTo>
                    <a:pt x="12" y="61"/>
                    <a:pt x="16" y="52"/>
                    <a:pt x="11" y="46"/>
                  </a:cubicBezTo>
                  <a:cubicBezTo>
                    <a:pt x="7" y="40"/>
                    <a:pt x="11" y="36"/>
                    <a:pt x="5" y="33"/>
                  </a:cubicBezTo>
                  <a:cubicBezTo>
                    <a:pt x="0" y="29"/>
                    <a:pt x="12" y="18"/>
                    <a:pt x="22" y="18"/>
                  </a:cubicBezTo>
                  <a:cubicBezTo>
                    <a:pt x="32" y="18"/>
                    <a:pt x="22" y="11"/>
                    <a:pt x="34" y="5"/>
                  </a:cubicBezTo>
                  <a:cubicBezTo>
                    <a:pt x="46" y="0"/>
                    <a:pt x="49" y="10"/>
                    <a:pt x="68" y="10"/>
                  </a:cubicBezTo>
                  <a:cubicBezTo>
                    <a:pt x="88" y="10"/>
                    <a:pt x="87" y="6"/>
                    <a:pt x="100" y="10"/>
                  </a:cubicBezTo>
                  <a:cubicBezTo>
                    <a:pt x="125" y="18"/>
                    <a:pt x="135" y="9"/>
                    <a:pt x="150" y="14"/>
                  </a:cubicBezTo>
                  <a:cubicBezTo>
                    <a:pt x="165" y="18"/>
                    <a:pt x="160" y="11"/>
                    <a:pt x="173" y="16"/>
                  </a:cubicBezTo>
                  <a:cubicBezTo>
                    <a:pt x="182" y="20"/>
                    <a:pt x="185" y="16"/>
                    <a:pt x="190" y="16"/>
                  </a:cubicBezTo>
                  <a:cubicBezTo>
                    <a:pt x="194" y="21"/>
                    <a:pt x="200" y="17"/>
                    <a:pt x="199" y="23"/>
                  </a:cubicBezTo>
                  <a:cubicBezTo>
                    <a:pt x="198" y="30"/>
                    <a:pt x="213" y="25"/>
                    <a:pt x="217" y="34"/>
                  </a:cubicBezTo>
                  <a:cubicBezTo>
                    <a:pt x="220" y="39"/>
                    <a:pt x="226" y="32"/>
                    <a:pt x="231" y="38"/>
                  </a:cubicBezTo>
                  <a:cubicBezTo>
                    <a:pt x="235" y="42"/>
                    <a:pt x="235" y="36"/>
                    <a:pt x="246" y="39"/>
                  </a:cubicBezTo>
                  <a:cubicBezTo>
                    <a:pt x="255" y="41"/>
                    <a:pt x="243" y="26"/>
                    <a:pt x="269" y="42"/>
                  </a:cubicBezTo>
                  <a:cubicBezTo>
                    <a:pt x="269" y="48"/>
                    <a:pt x="274" y="48"/>
                    <a:pt x="276" y="46"/>
                  </a:cubicBezTo>
                  <a:cubicBezTo>
                    <a:pt x="290" y="55"/>
                    <a:pt x="288" y="47"/>
                    <a:pt x="296" y="51"/>
                  </a:cubicBezTo>
                  <a:cubicBezTo>
                    <a:pt x="304" y="55"/>
                    <a:pt x="297" y="47"/>
                    <a:pt x="310" y="48"/>
                  </a:cubicBezTo>
                  <a:cubicBezTo>
                    <a:pt x="322" y="57"/>
                    <a:pt x="308" y="54"/>
                    <a:pt x="312" y="61"/>
                  </a:cubicBezTo>
                  <a:close/>
                  <a:moveTo>
                    <a:pt x="311" y="137"/>
                  </a:moveTo>
                  <a:cubicBezTo>
                    <a:pt x="310" y="129"/>
                    <a:pt x="288" y="144"/>
                    <a:pt x="292" y="148"/>
                  </a:cubicBezTo>
                  <a:cubicBezTo>
                    <a:pt x="293" y="149"/>
                    <a:pt x="292" y="150"/>
                    <a:pt x="297" y="148"/>
                  </a:cubicBezTo>
                  <a:cubicBezTo>
                    <a:pt x="301" y="146"/>
                    <a:pt x="299" y="151"/>
                    <a:pt x="306" y="155"/>
                  </a:cubicBezTo>
                  <a:cubicBezTo>
                    <a:pt x="312" y="160"/>
                    <a:pt x="314" y="149"/>
                    <a:pt x="319" y="142"/>
                  </a:cubicBezTo>
                  <a:cubicBezTo>
                    <a:pt x="323" y="135"/>
                    <a:pt x="311" y="145"/>
                    <a:pt x="311" y="137"/>
                  </a:cubicBezTo>
                  <a:close/>
                  <a:moveTo>
                    <a:pt x="327" y="133"/>
                  </a:moveTo>
                  <a:cubicBezTo>
                    <a:pt x="328" y="136"/>
                    <a:pt x="331" y="132"/>
                    <a:pt x="335" y="136"/>
                  </a:cubicBezTo>
                  <a:cubicBezTo>
                    <a:pt x="339" y="140"/>
                    <a:pt x="339" y="137"/>
                    <a:pt x="338" y="132"/>
                  </a:cubicBezTo>
                  <a:cubicBezTo>
                    <a:pt x="337" y="127"/>
                    <a:pt x="326" y="128"/>
                    <a:pt x="327" y="133"/>
                  </a:cubicBezTo>
                  <a:close/>
                  <a:moveTo>
                    <a:pt x="263" y="170"/>
                  </a:moveTo>
                  <a:cubicBezTo>
                    <a:pt x="265" y="173"/>
                    <a:pt x="274" y="165"/>
                    <a:pt x="271" y="162"/>
                  </a:cubicBezTo>
                  <a:cubicBezTo>
                    <a:pt x="268" y="158"/>
                    <a:pt x="260" y="168"/>
                    <a:pt x="263" y="17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89A1BB43-D18D-C69B-9571-B1D3B54EF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1995" y="5651315"/>
              <a:ext cx="667094" cy="735118"/>
            </a:xfrm>
            <a:custGeom>
              <a:avLst/>
              <a:gdLst/>
              <a:ahLst/>
              <a:cxnLst>
                <a:cxn ang="0">
                  <a:pos x="141" y="32"/>
                </a:cxn>
                <a:cxn ang="0">
                  <a:pos x="105" y="47"/>
                </a:cxn>
                <a:cxn ang="0">
                  <a:pos x="106" y="58"/>
                </a:cxn>
                <a:cxn ang="0">
                  <a:pos x="91" y="60"/>
                </a:cxn>
                <a:cxn ang="0">
                  <a:pos x="89" y="94"/>
                </a:cxn>
                <a:cxn ang="0">
                  <a:pos x="90" y="110"/>
                </a:cxn>
                <a:cxn ang="0">
                  <a:pos x="110" y="142"/>
                </a:cxn>
                <a:cxn ang="0">
                  <a:pos x="90" y="144"/>
                </a:cxn>
                <a:cxn ang="0">
                  <a:pos x="78" y="145"/>
                </a:cxn>
                <a:cxn ang="0">
                  <a:pos x="67" y="178"/>
                </a:cxn>
                <a:cxn ang="0">
                  <a:pos x="44" y="145"/>
                </a:cxn>
                <a:cxn ang="0">
                  <a:pos x="52" y="125"/>
                </a:cxn>
                <a:cxn ang="0">
                  <a:pos x="83" y="124"/>
                </a:cxn>
                <a:cxn ang="0">
                  <a:pos x="41" y="120"/>
                </a:cxn>
                <a:cxn ang="0">
                  <a:pos x="26" y="96"/>
                </a:cxn>
                <a:cxn ang="0">
                  <a:pos x="18" y="64"/>
                </a:cxn>
                <a:cxn ang="0">
                  <a:pos x="34" y="35"/>
                </a:cxn>
                <a:cxn ang="0">
                  <a:pos x="96" y="17"/>
                </a:cxn>
                <a:cxn ang="0">
                  <a:pos x="135" y="18"/>
                </a:cxn>
                <a:cxn ang="0">
                  <a:pos x="169" y="21"/>
                </a:cxn>
                <a:cxn ang="0">
                  <a:pos x="25" y="134"/>
                </a:cxn>
                <a:cxn ang="0">
                  <a:pos x="26" y="128"/>
                </a:cxn>
                <a:cxn ang="0">
                  <a:pos x="83" y="192"/>
                </a:cxn>
                <a:cxn ang="0">
                  <a:pos x="156" y="224"/>
                </a:cxn>
                <a:cxn ang="0">
                  <a:pos x="110" y="212"/>
                </a:cxn>
                <a:cxn ang="0">
                  <a:pos x="125" y="229"/>
                </a:cxn>
                <a:cxn ang="0">
                  <a:pos x="200" y="193"/>
                </a:cxn>
                <a:cxn ang="0">
                  <a:pos x="200" y="193"/>
                </a:cxn>
                <a:cxn ang="0">
                  <a:pos x="158" y="126"/>
                </a:cxn>
                <a:cxn ang="0">
                  <a:pos x="156" y="88"/>
                </a:cxn>
                <a:cxn ang="0">
                  <a:pos x="166" y="85"/>
                </a:cxn>
                <a:cxn ang="0">
                  <a:pos x="124" y="37"/>
                </a:cxn>
                <a:cxn ang="0">
                  <a:pos x="94" y="100"/>
                </a:cxn>
                <a:cxn ang="0">
                  <a:pos x="104" y="118"/>
                </a:cxn>
                <a:cxn ang="0">
                  <a:pos x="144" y="159"/>
                </a:cxn>
                <a:cxn ang="0">
                  <a:pos x="187" y="217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137" y="69"/>
                </a:cxn>
                <a:cxn ang="0">
                  <a:pos x="149" y="59"/>
                </a:cxn>
                <a:cxn ang="0">
                  <a:pos x="136" y="164"/>
                </a:cxn>
                <a:cxn ang="0">
                  <a:pos x="116" y="173"/>
                </a:cxn>
                <a:cxn ang="0">
                  <a:pos x="116" y="173"/>
                </a:cxn>
                <a:cxn ang="0">
                  <a:pos x="115" y="146"/>
                </a:cxn>
                <a:cxn ang="0">
                  <a:pos x="118" y="154"/>
                </a:cxn>
                <a:cxn ang="0">
                  <a:pos x="157" y="146"/>
                </a:cxn>
                <a:cxn ang="0">
                  <a:pos x="24" y="111"/>
                </a:cxn>
                <a:cxn ang="0">
                  <a:pos x="120" y="98"/>
                </a:cxn>
                <a:cxn ang="0">
                  <a:pos x="137" y="143"/>
                </a:cxn>
              </a:cxnLst>
              <a:rect l="0" t="0" r="r" b="b"/>
              <a:pathLst>
                <a:path w="214" h="236">
                  <a:moveTo>
                    <a:pt x="169" y="21"/>
                  </a:moveTo>
                  <a:cubicBezTo>
                    <a:pt x="162" y="24"/>
                    <a:pt x="167" y="34"/>
                    <a:pt x="159" y="39"/>
                  </a:cubicBezTo>
                  <a:cubicBezTo>
                    <a:pt x="159" y="30"/>
                    <a:pt x="151" y="38"/>
                    <a:pt x="141" y="32"/>
                  </a:cubicBezTo>
                  <a:cubicBezTo>
                    <a:pt x="132" y="27"/>
                    <a:pt x="134" y="37"/>
                    <a:pt x="125" y="33"/>
                  </a:cubicBezTo>
                  <a:cubicBezTo>
                    <a:pt x="116" y="30"/>
                    <a:pt x="117" y="38"/>
                    <a:pt x="107" y="40"/>
                  </a:cubicBezTo>
                  <a:cubicBezTo>
                    <a:pt x="97" y="41"/>
                    <a:pt x="107" y="42"/>
                    <a:pt x="105" y="47"/>
                  </a:cubicBezTo>
                  <a:cubicBezTo>
                    <a:pt x="103" y="52"/>
                    <a:pt x="108" y="47"/>
                    <a:pt x="114" y="54"/>
                  </a:cubicBezTo>
                  <a:cubicBezTo>
                    <a:pt x="121" y="61"/>
                    <a:pt x="119" y="61"/>
                    <a:pt x="111" y="57"/>
                  </a:cubicBezTo>
                  <a:cubicBezTo>
                    <a:pt x="104" y="53"/>
                    <a:pt x="98" y="49"/>
                    <a:pt x="106" y="58"/>
                  </a:cubicBezTo>
                  <a:cubicBezTo>
                    <a:pt x="113" y="67"/>
                    <a:pt x="109" y="67"/>
                    <a:pt x="101" y="59"/>
                  </a:cubicBezTo>
                  <a:cubicBezTo>
                    <a:pt x="93" y="51"/>
                    <a:pt x="93" y="57"/>
                    <a:pt x="99" y="63"/>
                  </a:cubicBezTo>
                  <a:cubicBezTo>
                    <a:pt x="104" y="68"/>
                    <a:pt x="92" y="69"/>
                    <a:pt x="91" y="60"/>
                  </a:cubicBezTo>
                  <a:cubicBezTo>
                    <a:pt x="89" y="49"/>
                    <a:pt x="80" y="55"/>
                    <a:pt x="81" y="49"/>
                  </a:cubicBezTo>
                  <a:cubicBezTo>
                    <a:pt x="83" y="38"/>
                    <a:pt x="75" y="47"/>
                    <a:pt x="73" y="53"/>
                  </a:cubicBezTo>
                  <a:cubicBezTo>
                    <a:pt x="67" y="66"/>
                    <a:pt x="99" y="86"/>
                    <a:pt x="89" y="94"/>
                  </a:cubicBezTo>
                  <a:cubicBezTo>
                    <a:pt x="84" y="98"/>
                    <a:pt x="90" y="86"/>
                    <a:pt x="83" y="87"/>
                  </a:cubicBezTo>
                  <a:cubicBezTo>
                    <a:pt x="73" y="87"/>
                    <a:pt x="92" y="99"/>
                    <a:pt x="77" y="100"/>
                  </a:cubicBezTo>
                  <a:cubicBezTo>
                    <a:pt x="63" y="102"/>
                    <a:pt x="88" y="104"/>
                    <a:pt x="90" y="110"/>
                  </a:cubicBezTo>
                  <a:cubicBezTo>
                    <a:pt x="93" y="116"/>
                    <a:pt x="96" y="112"/>
                    <a:pt x="98" y="117"/>
                  </a:cubicBezTo>
                  <a:cubicBezTo>
                    <a:pt x="101" y="123"/>
                    <a:pt x="111" y="122"/>
                    <a:pt x="110" y="128"/>
                  </a:cubicBezTo>
                  <a:cubicBezTo>
                    <a:pt x="108" y="133"/>
                    <a:pt x="113" y="140"/>
                    <a:pt x="110" y="142"/>
                  </a:cubicBezTo>
                  <a:cubicBezTo>
                    <a:pt x="106" y="144"/>
                    <a:pt x="101" y="136"/>
                    <a:pt x="98" y="132"/>
                  </a:cubicBezTo>
                  <a:cubicBezTo>
                    <a:pt x="95" y="127"/>
                    <a:pt x="83" y="134"/>
                    <a:pt x="86" y="138"/>
                  </a:cubicBezTo>
                  <a:cubicBezTo>
                    <a:pt x="90" y="142"/>
                    <a:pt x="85" y="144"/>
                    <a:pt x="90" y="144"/>
                  </a:cubicBezTo>
                  <a:cubicBezTo>
                    <a:pt x="96" y="144"/>
                    <a:pt x="100" y="151"/>
                    <a:pt x="95" y="152"/>
                  </a:cubicBezTo>
                  <a:cubicBezTo>
                    <a:pt x="91" y="153"/>
                    <a:pt x="87" y="158"/>
                    <a:pt x="86" y="153"/>
                  </a:cubicBezTo>
                  <a:cubicBezTo>
                    <a:pt x="85" y="148"/>
                    <a:pt x="84" y="146"/>
                    <a:pt x="78" y="145"/>
                  </a:cubicBezTo>
                  <a:cubicBezTo>
                    <a:pt x="72" y="145"/>
                    <a:pt x="93" y="181"/>
                    <a:pt x="87" y="183"/>
                  </a:cubicBezTo>
                  <a:cubicBezTo>
                    <a:pt x="81" y="186"/>
                    <a:pt x="75" y="159"/>
                    <a:pt x="73" y="175"/>
                  </a:cubicBezTo>
                  <a:cubicBezTo>
                    <a:pt x="72" y="184"/>
                    <a:pt x="67" y="189"/>
                    <a:pt x="67" y="178"/>
                  </a:cubicBezTo>
                  <a:cubicBezTo>
                    <a:pt x="67" y="168"/>
                    <a:pt x="59" y="156"/>
                    <a:pt x="58" y="168"/>
                  </a:cubicBezTo>
                  <a:cubicBezTo>
                    <a:pt x="57" y="180"/>
                    <a:pt x="45" y="162"/>
                    <a:pt x="48" y="157"/>
                  </a:cubicBezTo>
                  <a:cubicBezTo>
                    <a:pt x="52" y="153"/>
                    <a:pt x="51" y="144"/>
                    <a:pt x="44" y="145"/>
                  </a:cubicBezTo>
                  <a:cubicBezTo>
                    <a:pt x="37" y="145"/>
                    <a:pt x="44" y="141"/>
                    <a:pt x="38" y="137"/>
                  </a:cubicBezTo>
                  <a:cubicBezTo>
                    <a:pt x="33" y="134"/>
                    <a:pt x="41" y="137"/>
                    <a:pt x="41" y="129"/>
                  </a:cubicBezTo>
                  <a:cubicBezTo>
                    <a:pt x="42" y="120"/>
                    <a:pt x="48" y="129"/>
                    <a:pt x="52" y="125"/>
                  </a:cubicBezTo>
                  <a:cubicBezTo>
                    <a:pt x="56" y="120"/>
                    <a:pt x="57" y="120"/>
                    <a:pt x="66" y="125"/>
                  </a:cubicBezTo>
                  <a:cubicBezTo>
                    <a:pt x="76" y="130"/>
                    <a:pt x="76" y="133"/>
                    <a:pt x="84" y="130"/>
                  </a:cubicBezTo>
                  <a:cubicBezTo>
                    <a:pt x="93" y="127"/>
                    <a:pt x="88" y="124"/>
                    <a:pt x="83" y="124"/>
                  </a:cubicBezTo>
                  <a:cubicBezTo>
                    <a:pt x="78" y="125"/>
                    <a:pt x="74" y="118"/>
                    <a:pt x="68" y="120"/>
                  </a:cubicBezTo>
                  <a:cubicBezTo>
                    <a:pt x="62" y="122"/>
                    <a:pt x="66" y="116"/>
                    <a:pt x="54" y="119"/>
                  </a:cubicBezTo>
                  <a:cubicBezTo>
                    <a:pt x="41" y="122"/>
                    <a:pt x="46" y="115"/>
                    <a:pt x="41" y="120"/>
                  </a:cubicBezTo>
                  <a:cubicBezTo>
                    <a:pt x="35" y="125"/>
                    <a:pt x="37" y="114"/>
                    <a:pt x="29" y="106"/>
                  </a:cubicBezTo>
                  <a:cubicBezTo>
                    <a:pt x="21" y="98"/>
                    <a:pt x="44" y="104"/>
                    <a:pt x="37" y="99"/>
                  </a:cubicBezTo>
                  <a:cubicBezTo>
                    <a:pt x="25" y="92"/>
                    <a:pt x="30" y="104"/>
                    <a:pt x="26" y="96"/>
                  </a:cubicBezTo>
                  <a:cubicBezTo>
                    <a:pt x="23" y="91"/>
                    <a:pt x="19" y="93"/>
                    <a:pt x="11" y="75"/>
                  </a:cubicBezTo>
                  <a:cubicBezTo>
                    <a:pt x="13" y="73"/>
                    <a:pt x="19" y="73"/>
                    <a:pt x="20" y="70"/>
                  </a:cubicBezTo>
                  <a:cubicBezTo>
                    <a:pt x="20" y="68"/>
                    <a:pt x="16" y="67"/>
                    <a:pt x="18" y="64"/>
                  </a:cubicBezTo>
                  <a:cubicBezTo>
                    <a:pt x="19" y="61"/>
                    <a:pt x="26" y="64"/>
                    <a:pt x="27" y="57"/>
                  </a:cubicBezTo>
                  <a:cubicBezTo>
                    <a:pt x="28" y="42"/>
                    <a:pt x="32" y="51"/>
                    <a:pt x="35" y="45"/>
                  </a:cubicBezTo>
                  <a:cubicBezTo>
                    <a:pt x="37" y="39"/>
                    <a:pt x="33" y="39"/>
                    <a:pt x="34" y="35"/>
                  </a:cubicBezTo>
                  <a:cubicBezTo>
                    <a:pt x="69" y="33"/>
                    <a:pt x="49" y="21"/>
                    <a:pt x="65" y="25"/>
                  </a:cubicBezTo>
                  <a:cubicBezTo>
                    <a:pt x="82" y="30"/>
                    <a:pt x="75" y="19"/>
                    <a:pt x="82" y="18"/>
                  </a:cubicBezTo>
                  <a:cubicBezTo>
                    <a:pt x="91" y="24"/>
                    <a:pt x="86" y="14"/>
                    <a:pt x="96" y="17"/>
                  </a:cubicBezTo>
                  <a:cubicBezTo>
                    <a:pt x="106" y="19"/>
                    <a:pt x="112" y="8"/>
                    <a:pt x="116" y="12"/>
                  </a:cubicBezTo>
                  <a:cubicBezTo>
                    <a:pt x="120" y="15"/>
                    <a:pt x="120" y="6"/>
                    <a:pt x="124" y="14"/>
                  </a:cubicBezTo>
                  <a:cubicBezTo>
                    <a:pt x="129" y="22"/>
                    <a:pt x="129" y="11"/>
                    <a:pt x="135" y="18"/>
                  </a:cubicBezTo>
                  <a:cubicBezTo>
                    <a:pt x="141" y="26"/>
                    <a:pt x="145" y="20"/>
                    <a:pt x="156" y="19"/>
                  </a:cubicBezTo>
                  <a:cubicBezTo>
                    <a:pt x="168" y="19"/>
                    <a:pt x="152" y="0"/>
                    <a:pt x="166" y="6"/>
                  </a:cubicBezTo>
                  <a:cubicBezTo>
                    <a:pt x="175" y="11"/>
                    <a:pt x="176" y="18"/>
                    <a:pt x="169" y="21"/>
                  </a:cubicBezTo>
                  <a:close/>
                  <a:moveTo>
                    <a:pt x="25" y="134"/>
                  </a:moveTo>
                  <a:cubicBezTo>
                    <a:pt x="23" y="136"/>
                    <a:pt x="27" y="143"/>
                    <a:pt x="32" y="142"/>
                  </a:cubicBezTo>
                  <a:cubicBezTo>
                    <a:pt x="37" y="141"/>
                    <a:pt x="26" y="132"/>
                    <a:pt x="25" y="134"/>
                  </a:cubicBezTo>
                  <a:close/>
                  <a:moveTo>
                    <a:pt x="23" y="118"/>
                  </a:moveTo>
                  <a:cubicBezTo>
                    <a:pt x="21" y="122"/>
                    <a:pt x="17" y="117"/>
                    <a:pt x="18" y="123"/>
                  </a:cubicBezTo>
                  <a:cubicBezTo>
                    <a:pt x="19" y="128"/>
                    <a:pt x="22" y="126"/>
                    <a:pt x="26" y="128"/>
                  </a:cubicBezTo>
                  <a:cubicBezTo>
                    <a:pt x="30" y="130"/>
                    <a:pt x="30" y="128"/>
                    <a:pt x="27" y="124"/>
                  </a:cubicBezTo>
                  <a:cubicBezTo>
                    <a:pt x="24" y="121"/>
                    <a:pt x="24" y="115"/>
                    <a:pt x="23" y="118"/>
                  </a:cubicBezTo>
                  <a:close/>
                  <a:moveTo>
                    <a:pt x="83" y="192"/>
                  </a:moveTo>
                  <a:cubicBezTo>
                    <a:pt x="86" y="196"/>
                    <a:pt x="87" y="191"/>
                    <a:pt x="84" y="186"/>
                  </a:cubicBezTo>
                  <a:cubicBezTo>
                    <a:pt x="81" y="182"/>
                    <a:pt x="79" y="189"/>
                    <a:pt x="83" y="192"/>
                  </a:cubicBezTo>
                  <a:close/>
                  <a:moveTo>
                    <a:pt x="156" y="224"/>
                  </a:moveTo>
                  <a:cubicBezTo>
                    <a:pt x="147" y="230"/>
                    <a:pt x="157" y="218"/>
                    <a:pt x="146" y="220"/>
                  </a:cubicBezTo>
                  <a:cubicBezTo>
                    <a:pt x="136" y="222"/>
                    <a:pt x="136" y="214"/>
                    <a:pt x="121" y="218"/>
                  </a:cubicBezTo>
                  <a:cubicBezTo>
                    <a:pt x="112" y="220"/>
                    <a:pt x="115" y="209"/>
                    <a:pt x="110" y="212"/>
                  </a:cubicBezTo>
                  <a:cubicBezTo>
                    <a:pt x="105" y="215"/>
                    <a:pt x="102" y="206"/>
                    <a:pt x="101" y="210"/>
                  </a:cubicBezTo>
                  <a:cubicBezTo>
                    <a:pt x="100" y="214"/>
                    <a:pt x="96" y="211"/>
                    <a:pt x="97" y="220"/>
                  </a:cubicBezTo>
                  <a:cubicBezTo>
                    <a:pt x="98" y="228"/>
                    <a:pt x="113" y="219"/>
                    <a:pt x="125" y="229"/>
                  </a:cubicBezTo>
                  <a:cubicBezTo>
                    <a:pt x="134" y="236"/>
                    <a:pt x="142" y="230"/>
                    <a:pt x="156" y="230"/>
                  </a:cubicBezTo>
                  <a:cubicBezTo>
                    <a:pt x="170" y="230"/>
                    <a:pt x="167" y="217"/>
                    <a:pt x="156" y="224"/>
                  </a:cubicBezTo>
                  <a:close/>
                  <a:moveTo>
                    <a:pt x="200" y="193"/>
                  </a:moveTo>
                  <a:cubicBezTo>
                    <a:pt x="202" y="196"/>
                    <a:pt x="197" y="198"/>
                    <a:pt x="201" y="202"/>
                  </a:cubicBezTo>
                  <a:cubicBezTo>
                    <a:pt x="205" y="205"/>
                    <a:pt x="214" y="185"/>
                    <a:pt x="212" y="183"/>
                  </a:cubicBezTo>
                  <a:cubicBezTo>
                    <a:pt x="210" y="181"/>
                    <a:pt x="197" y="190"/>
                    <a:pt x="200" y="193"/>
                  </a:cubicBezTo>
                  <a:close/>
                  <a:moveTo>
                    <a:pt x="155" y="112"/>
                  </a:moveTo>
                  <a:cubicBezTo>
                    <a:pt x="153" y="113"/>
                    <a:pt x="154" y="115"/>
                    <a:pt x="156" y="117"/>
                  </a:cubicBezTo>
                  <a:cubicBezTo>
                    <a:pt x="158" y="118"/>
                    <a:pt x="151" y="129"/>
                    <a:pt x="158" y="126"/>
                  </a:cubicBezTo>
                  <a:cubicBezTo>
                    <a:pt x="164" y="123"/>
                    <a:pt x="162" y="108"/>
                    <a:pt x="155" y="112"/>
                  </a:cubicBezTo>
                  <a:close/>
                  <a:moveTo>
                    <a:pt x="166" y="85"/>
                  </a:moveTo>
                  <a:cubicBezTo>
                    <a:pt x="163" y="83"/>
                    <a:pt x="162" y="85"/>
                    <a:pt x="156" y="88"/>
                  </a:cubicBezTo>
                  <a:cubicBezTo>
                    <a:pt x="150" y="91"/>
                    <a:pt x="156" y="94"/>
                    <a:pt x="164" y="98"/>
                  </a:cubicBezTo>
                  <a:cubicBezTo>
                    <a:pt x="168" y="100"/>
                    <a:pt x="176" y="97"/>
                    <a:pt x="170" y="92"/>
                  </a:cubicBezTo>
                  <a:cubicBezTo>
                    <a:pt x="165" y="87"/>
                    <a:pt x="169" y="87"/>
                    <a:pt x="166" y="85"/>
                  </a:cubicBezTo>
                  <a:close/>
                  <a:moveTo>
                    <a:pt x="124" y="37"/>
                  </a:moveTo>
                  <a:cubicBezTo>
                    <a:pt x="120" y="37"/>
                    <a:pt x="119" y="43"/>
                    <a:pt x="123" y="44"/>
                  </a:cubicBezTo>
                  <a:cubicBezTo>
                    <a:pt x="127" y="45"/>
                    <a:pt x="129" y="37"/>
                    <a:pt x="124" y="37"/>
                  </a:cubicBezTo>
                  <a:close/>
                  <a:moveTo>
                    <a:pt x="119" y="126"/>
                  </a:moveTo>
                  <a:cubicBezTo>
                    <a:pt x="114" y="123"/>
                    <a:pt x="114" y="120"/>
                    <a:pt x="112" y="111"/>
                  </a:cubicBezTo>
                  <a:cubicBezTo>
                    <a:pt x="111" y="103"/>
                    <a:pt x="108" y="113"/>
                    <a:pt x="94" y="100"/>
                  </a:cubicBezTo>
                  <a:cubicBezTo>
                    <a:pt x="90" y="96"/>
                    <a:pt x="78" y="100"/>
                    <a:pt x="81" y="103"/>
                  </a:cubicBezTo>
                  <a:cubicBezTo>
                    <a:pt x="83" y="103"/>
                    <a:pt x="87" y="103"/>
                    <a:pt x="95" y="108"/>
                  </a:cubicBezTo>
                  <a:cubicBezTo>
                    <a:pt x="103" y="114"/>
                    <a:pt x="97" y="118"/>
                    <a:pt x="104" y="118"/>
                  </a:cubicBezTo>
                  <a:cubicBezTo>
                    <a:pt x="111" y="118"/>
                    <a:pt x="115" y="130"/>
                    <a:pt x="119" y="132"/>
                  </a:cubicBezTo>
                  <a:cubicBezTo>
                    <a:pt x="124" y="135"/>
                    <a:pt x="124" y="129"/>
                    <a:pt x="119" y="126"/>
                  </a:cubicBezTo>
                  <a:close/>
                  <a:moveTo>
                    <a:pt x="144" y="159"/>
                  </a:moveTo>
                  <a:cubicBezTo>
                    <a:pt x="141" y="160"/>
                    <a:pt x="141" y="164"/>
                    <a:pt x="144" y="166"/>
                  </a:cubicBezTo>
                  <a:cubicBezTo>
                    <a:pt x="148" y="169"/>
                    <a:pt x="149" y="157"/>
                    <a:pt x="144" y="159"/>
                  </a:cubicBezTo>
                  <a:close/>
                  <a:moveTo>
                    <a:pt x="187" y="217"/>
                  </a:moveTo>
                  <a:cubicBezTo>
                    <a:pt x="190" y="216"/>
                    <a:pt x="188" y="213"/>
                    <a:pt x="186" y="208"/>
                  </a:cubicBezTo>
                  <a:cubicBezTo>
                    <a:pt x="185" y="202"/>
                    <a:pt x="182" y="217"/>
                    <a:pt x="187" y="217"/>
                  </a:cubicBezTo>
                  <a:close/>
                  <a:moveTo>
                    <a:pt x="0" y="73"/>
                  </a:moveTo>
                  <a:cubicBezTo>
                    <a:pt x="0" y="76"/>
                    <a:pt x="4" y="83"/>
                    <a:pt x="11" y="85"/>
                  </a:cubicBezTo>
                  <a:cubicBezTo>
                    <a:pt x="14" y="85"/>
                    <a:pt x="5" y="77"/>
                    <a:pt x="6" y="74"/>
                  </a:cubicBezTo>
                  <a:cubicBezTo>
                    <a:pt x="6" y="70"/>
                    <a:pt x="1" y="68"/>
                    <a:pt x="0" y="73"/>
                  </a:cubicBezTo>
                  <a:close/>
                  <a:moveTo>
                    <a:pt x="142" y="64"/>
                  </a:moveTo>
                  <a:cubicBezTo>
                    <a:pt x="139" y="66"/>
                    <a:pt x="134" y="60"/>
                    <a:pt x="133" y="67"/>
                  </a:cubicBezTo>
                  <a:cubicBezTo>
                    <a:pt x="133" y="71"/>
                    <a:pt x="135" y="72"/>
                    <a:pt x="137" y="69"/>
                  </a:cubicBezTo>
                  <a:cubicBezTo>
                    <a:pt x="139" y="66"/>
                    <a:pt x="141" y="74"/>
                    <a:pt x="142" y="70"/>
                  </a:cubicBezTo>
                  <a:cubicBezTo>
                    <a:pt x="143" y="66"/>
                    <a:pt x="145" y="62"/>
                    <a:pt x="142" y="64"/>
                  </a:cubicBezTo>
                  <a:close/>
                  <a:moveTo>
                    <a:pt x="149" y="59"/>
                  </a:moveTo>
                  <a:cubicBezTo>
                    <a:pt x="149" y="61"/>
                    <a:pt x="153" y="61"/>
                    <a:pt x="158" y="59"/>
                  </a:cubicBezTo>
                  <a:cubicBezTo>
                    <a:pt x="162" y="58"/>
                    <a:pt x="151" y="52"/>
                    <a:pt x="149" y="59"/>
                  </a:cubicBezTo>
                  <a:close/>
                  <a:moveTo>
                    <a:pt x="136" y="164"/>
                  </a:moveTo>
                  <a:cubicBezTo>
                    <a:pt x="139" y="165"/>
                    <a:pt x="141" y="161"/>
                    <a:pt x="139" y="159"/>
                  </a:cubicBezTo>
                  <a:cubicBezTo>
                    <a:pt x="137" y="158"/>
                    <a:pt x="133" y="163"/>
                    <a:pt x="136" y="164"/>
                  </a:cubicBezTo>
                  <a:close/>
                  <a:moveTo>
                    <a:pt x="116" y="173"/>
                  </a:moveTo>
                  <a:cubicBezTo>
                    <a:pt x="116" y="174"/>
                    <a:pt x="116" y="174"/>
                    <a:pt x="116" y="174"/>
                  </a:cubicBezTo>
                  <a:cubicBezTo>
                    <a:pt x="111" y="176"/>
                    <a:pt x="119" y="178"/>
                    <a:pt x="121" y="175"/>
                  </a:cubicBezTo>
                  <a:cubicBezTo>
                    <a:pt x="123" y="172"/>
                    <a:pt x="120" y="170"/>
                    <a:pt x="116" y="173"/>
                  </a:cubicBezTo>
                  <a:close/>
                  <a:moveTo>
                    <a:pt x="115" y="146"/>
                  </a:moveTo>
                  <a:cubicBezTo>
                    <a:pt x="117" y="147"/>
                    <a:pt x="119" y="143"/>
                    <a:pt x="117" y="142"/>
                  </a:cubicBezTo>
                  <a:cubicBezTo>
                    <a:pt x="116" y="140"/>
                    <a:pt x="114" y="145"/>
                    <a:pt x="115" y="146"/>
                  </a:cubicBezTo>
                  <a:close/>
                  <a:moveTo>
                    <a:pt x="118" y="154"/>
                  </a:moveTo>
                  <a:cubicBezTo>
                    <a:pt x="120" y="154"/>
                    <a:pt x="121" y="153"/>
                    <a:pt x="119" y="150"/>
                  </a:cubicBezTo>
                  <a:cubicBezTo>
                    <a:pt x="118" y="147"/>
                    <a:pt x="114" y="154"/>
                    <a:pt x="118" y="154"/>
                  </a:cubicBezTo>
                  <a:close/>
                  <a:moveTo>
                    <a:pt x="157" y="146"/>
                  </a:moveTo>
                  <a:cubicBezTo>
                    <a:pt x="157" y="149"/>
                    <a:pt x="166" y="144"/>
                    <a:pt x="167" y="142"/>
                  </a:cubicBezTo>
                  <a:cubicBezTo>
                    <a:pt x="167" y="140"/>
                    <a:pt x="157" y="142"/>
                    <a:pt x="157" y="146"/>
                  </a:cubicBezTo>
                  <a:close/>
                  <a:moveTo>
                    <a:pt x="24" y="111"/>
                  </a:moveTo>
                  <a:cubicBezTo>
                    <a:pt x="26" y="111"/>
                    <a:pt x="27" y="109"/>
                    <a:pt x="26" y="105"/>
                  </a:cubicBezTo>
                  <a:cubicBezTo>
                    <a:pt x="24" y="102"/>
                    <a:pt x="19" y="111"/>
                    <a:pt x="24" y="111"/>
                  </a:cubicBezTo>
                  <a:close/>
                  <a:moveTo>
                    <a:pt x="120" y="98"/>
                  </a:moveTo>
                  <a:cubicBezTo>
                    <a:pt x="120" y="101"/>
                    <a:pt x="120" y="106"/>
                    <a:pt x="125" y="105"/>
                  </a:cubicBezTo>
                  <a:cubicBezTo>
                    <a:pt x="127" y="105"/>
                    <a:pt x="120" y="96"/>
                    <a:pt x="120" y="98"/>
                  </a:cubicBezTo>
                  <a:close/>
                  <a:moveTo>
                    <a:pt x="126" y="132"/>
                  </a:moveTo>
                  <a:cubicBezTo>
                    <a:pt x="124" y="135"/>
                    <a:pt x="129" y="138"/>
                    <a:pt x="133" y="144"/>
                  </a:cubicBezTo>
                  <a:cubicBezTo>
                    <a:pt x="138" y="150"/>
                    <a:pt x="141" y="146"/>
                    <a:pt x="137" y="143"/>
                  </a:cubicBezTo>
                  <a:cubicBezTo>
                    <a:pt x="133" y="140"/>
                    <a:pt x="129" y="128"/>
                    <a:pt x="126" y="13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2" name="Freeform 85">
              <a:extLst>
                <a:ext uri="{FF2B5EF4-FFF2-40B4-BE49-F238E27FC236}">
                  <a16:creationId xmlns:a16="http://schemas.microsoft.com/office/drawing/2014/main" id="{956DEF65-9690-58ED-A5FE-3F7D30256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27" y="5143391"/>
              <a:ext cx="460830" cy="460918"/>
            </a:xfrm>
            <a:custGeom>
              <a:avLst/>
              <a:gdLst/>
              <a:ahLst/>
              <a:cxnLst>
                <a:cxn ang="0">
                  <a:pos x="137" y="43"/>
                </a:cxn>
                <a:cxn ang="0">
                  <a:pos x="131" y="23"/>
                </a:cxn>
                <a:cxn ang="0">
                  <a:pos x="121" y="29"/>
                </a:cxn>
                <a:cxn ang="0">
                  <a:pos x="98" y="22"/>
                </a:cxn>
                <a:cxn ang="0">
                  <a:pos x="75" y="3"/>
                </a:cxn>
                <a:cxn ang="0">
                  <a:pos x="68" y="2"/>
                </a:cxn>
                <a:cxn ang="0">
                  <a:pos x="68" y="7"/>
                </a:cxn>
                <a:cxn ang="0">
                  <a:pos x="52" y="14"/>
                </a:cxn>
                <a:cxn ang="0">
                  <a:pos x="55" y="25"/>
                </a:cxn>
                <a:cxn ang="0">
                  <a:pos x="45" y="37"/>
                </a:cxn>
                <a:cxn ang="0">
                  <a:pos x="37" y="38"/>
                </a:cxn>
                <a:cxn ang="0">
                  <a:pos x="29" y="35"/>
                </a:cxn>
                <a:cxn ang="0">
                  <a:pos x="1" y="39"/>
                </a:cxn>
                <a:cxn ang="0">
                  <a:pos x="1" y="40"/>
                </a:cxn>
                <a:cxn ang="0">
                  <a:pos x="13" y="63"/>
                </a:cxn>
                <a:cxn ang="0">
                  <a:pos x="26" y="46"/>
                </a:cxn>
                <a:cxn ang="0">
                  <a:pos x="39" y="73"/>
                </a:cxn>
                <a:cxn ang="0">
                  <a:pos x="49" y="92"/>
                </a:cxn>
                <a:cxn ang="0">
                  <a:pos x="68" y="107"/>
                </a:cxn>
                <a:cxn ang="0">
                  <a:pos x="99" y="126"/>
                </a:cxn>
                <a:cxn ang="0">
                  <a:pos x="103" y="132"/>
                </a:cxn>
                <a:cxn ang="0">
                  <a:pos x="123" y="146"/>
                </a:cxn>
                <a:cxn ang="0">
                  <a:pos x="129" y="148"/>
                </a:cxn>
                <a:cxn ang="0">
                  <a:pos x="122" y="140"/>
                </a:cxn>
                <a:cxn ang="0">
                  <a:pos x="109" y="130"/>
                </a:cxn>
                <a:cxn ang="0">
                  <a:pos x="103" y="126"/>
                </a:cxn>
                <a:cxn ang="0">
                  <a:pos x="97" y="117"/>
                </a:cxn>
                <a:cxn ang="0">
                  <a:pos x="89" y="106"/>
                </a:cxn>
                <a:cxn ang="0">
                  <a:pos x="67" y="83"/>
                </a:cxn>
                <a:cxn ang="0">
                  <a:pos x="66" y="77"/>
                </a:cxn>
                <a:cxn ang="0">
                  <a:pos x="58" y="64"/>
                </a:cxn>
                <a:cxn ang="0">
                  <a:pos x="65" y="51"/>
                </a:cxn>
                <a:cxn ang="0">
                  <a:pos x="73" y="50"/>
                </a:cxn>
                <a:cxn ang="0">
                  <a:pos x="93" y="50"/>
                </a:cxn>
                <a:cxn ang="0">
                  <a:pos x="110" y="52"/>
                </a:cxn>
                <a:cxn ang="0">
                  <a:pos x="126" y="52"/>
                </a:cxn>
                <a:cxn ang="0">
                  <a:pos x="136" y="60"/>
                </a:cxn>
                <a:cxn ang="0">
                  <a:pos x="146" y="49"/>
                </a:cxn>
                <a:cxn ang="0">
                  <a:pos x="137" y="43"/>
                </a:cxn>
              </a:cxnLst>
              <a:rect l="0" t="0" r="r" b="b"/>
              <a:pathLst>
                <a:path w="148" h="148">
                  <a:moveTo>
                    <a:pt x="137" y="43"/>
                  </a:moveTo>
                  <a:cubicBezTo>
                    <a:pt x="134" y="40"/>
                    <a:pt x="136" y="28"/>
                    <a:pt x="131" y="23"/>
                  </a:cubicBezTo>
                  <a:cubicBezTo>
                    <a:pt x="124" y="22"/>
                    <a:pt x="128" y="27"/>
                    <a:pt x="121" y="29"/>
                  </a:cubicBezTo>
                  <a:cubicBezTo>
                    <a:pt x="114" y="31"/>
                    <a:pt x="104" y="22"/>
                    <a:pt x="98" y="22"/>
                  </a:cubicBezTo>
                  <a:cubicBezTo>
                    <a:pt x="91" y="22"/>
                    <a:pt x="98" y="17"/>
                    <a:pt x="75" y="3"/>
                  </a:cubicBezTo>
                  <a:cubicBezTo>
                    <a:pt x="73" y="2"/>
                    <a:pt x="70" y="0"/>
                    <a:pt x="68" y="2"/>
                  </a:cubicBezTo>
                  <a:cubicBezTo>
                    <a:pt x="67" y="4"/>
                    <a:pt x="70" y="4"/>
                    <a:pt x="68" y="7"/>
                  </a:cubicBezTo>
                  <a:cubicBezTo>
                    <a:pt x="67" y="9"/>
                    <a:pt x="54" y="11"/>
                    <a:pt x="52" y="14"/>
                  </a:cubicBezTo>
                  <a:cubicBezTo>
                    <a:pt x="50" y="16"/>
                    <a:pt x="56" y="22"/>
                    <a:pt x="55" y="25"/>
                  </a:cubicBezTo>
                  <a:cubicBezTo>
                    <a:pt x="54" y="29"/>
                    <a:pt x="44" y="28"/>
                    <a:pt x="45" y="37"/>
                  </a:cubicBezTo>
                  <a:cubicBezTo>
                    <a:pt x="46" y="43"/>
                    <a:pt x="42" y="40"/>
                    <a:pt x="37" y="38"/>
                  </a:cubicBezTo>
                  <a:cubicBezTo>
                    <a:pt x="32" y="35"/>
                    <a:pt x="37" y="43"/>
                    <a:pt x="29" y="35"/>
                  </a:cubicBezTo>
                  <a:cubicBezTo>
                    <a:pt x="24" y="30"/>
                    <a:pt x="3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45"/>
                    <a:pt x="10" y="71"/>
                    <a:pt x="13" y="63"/>
                  </a:cubicBezTo>
                  <a:cubicBezTo>
                    <a:pt x="16" y="55"/>
                    <a:pt x="16" y="39"/>
                    <a:pt x="26" y="46"/>
                  </a:cubicBezTo>
                  <a:cubicBezTo>
                    <a:pt x="42" y="59"/>
                    <a:pt x="28" y="61"/>
                    <a:pt x="39" y="73"/>
                  </a:cubicBezTo>
                  <a:cubicBezTo>
                    <a:pt x="50" y="85"/>
                    <a:pt x="31" y="78"/>
                    <a:pt x="49" y="92"/>
                  </a:cubicBezTo>
                  <a:cubicBezTo>
                    <a:pt x="67" y="107"/>
                    <a:pt x="56" y="108"/>
                    <a:pt x="68" y="107"/>
                  </a:cubicBezTo>
                  <a:cubicBezTo>
                    <a:pt x="79" y="105"/>
                    <a:pt x="88" y="116"/>
                    <a:pt x="99" y="126"/>
                  </a:cubicBezTo>
                  <a:cubicBezTo>
                    <a:pt x="82" y="122"/>
                    <a:pt x="83" y="125"/>
                    <a:pt x="103" y="132"/>
                  </a:cubicBezTo>
                  <a:cubicBezTo>
                    <a:pt x="122" y="139"/>
                    <a:pt x="118" y="146"/>
                    <a:pt x="123" y="146"/>
                  </a:cubicBezTo>
                  <a:cubicBezTo>
                    <a:pt x="128" y="145"/>
                    <a:pt x="126" y="146"/>
                    <a:pt x="129" y="148"/>
                  </a:cubicBezTo>
                  <a:cubicBezTo>
                    <a:pt x="133" y="141"/>
                    <a:pt x="123" y="145"/>
                    <a:pt x="122" y="140"/>
                  </a:cubicBezTo>
                  <a:cubicBezTo>
                    <a:pt x="119" y="136"/>
                    <a:pt x="111" y="134"/>
                    <a:pt x="109" y="130"/>
                  </a:cubicBezTo>
                  <a:cubicBezTo>
                    <a:pt x="106" y="126"/>
                    <a:pt x="102" y="128"/>
                    <a:pt x="103" y="126"/>
                  </a:cubicBezTo>
                  <a:cubicBezTo>
                    <a:pt x="104" y="123"/>
                    <a:pt x="103" y="121"/>
                    <a:pt x="97" y="117"/>
                  </a:cubicBezTo>
                  <a:cubicBezTo>
                    <a:pt x="90" y="113"/>
                    <a:pt x="94" y="109"/>
                    <a:pt x="89" y="106"/>
                  </a:cubicBezTo>
                  <a:cubicBezTo>
                    <a:pt x="83" y="104"/>
                    <a:pt x="72" y="84"/>
                    <a:pt x="67" y="83"/>
                  </a:cubicBezTo>
                  <a:cubicBezTo>
                    <a:pt x="62" y="83"/>
                    <a:pt x="70" y="79"/>
                    <a:pt x="66" y="77"/>
                  </a:cubicBezTo>
                  <a:cubicBezTo>
                    <a:pt x="63" y="75"/>
                    <a:pt x="63" y="66"/>
                    <a:pt x="58" y="64"/>
                  </a:cubicBezTo>
                  <a:cubicBezTo>
                    <a:pt x="52" y="61"/>
                    <a:pt x="55" y="39"/>
                    <a:pt x="65" y="51"/>
                  </a:cubicBezTo>
                  <a:cubicBezTo>
                    <a:pt x="71" y="58"/>
                    <a:pt x="69" y="56"/>
                    <a:pt x="73" y="50"/>
                  </a:cubicBezTo>
                  <a:cubicBezTo>
                    <a:pt x="77" y="44"/>
                    <a:pt x="89" y="52"/>
                    <a:pt x="93" y="50"/>
                  </a:cubicBezTo>
                  <a:cubicBezTo>
                    <a:pt x="97" y="48"/>
                    <a:pt x="104" y="57"/>
                    <a:pt x="110" y="52"/>
                  </a:cubicBezTo>
                  <a:cubicBezTo>
                    <a:pt x="115" y="47"/>
                    <a:pt x="121" y="54"/>
                    <a:pt x="126" y="52"/>
                  </a:cubicBezTo>
                  <a:cubicBezTo>
                    <a:pt x="130" y="50"/>
                    <a:pt x="127" y="61"/>
                    <a:pt x="136" y="60"/>
                  </a:cubicBezTo>
                  <a:cubicBezTo>
                    <a:pt x="138" y="48"/>
                    <a:pt x="144" y="52"/>
                    <a:pt x="146" y="49"/>
                  </a:cubicBezTo>
                  <a:cubicBezTo>
                    <a:pt x="148" y="45"/>
                    <a:pt x="144" y="50"/>
                    <a:pt x="137" y="4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3" name="Freeform 86">
              <a:extLst>
                <a:ext uri="{FF2B5EF4-FFF2-40B4-BE49-F238E27FC236}">
                  <a16:creationId xmlns:a16="http://schemas.microsoft.com/office/drawing/2014/main" id="{A3E91228-D6C6-0DA3-73EA-7F60D0AFA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040" y="5507686"/>
              <a:ext cx="65273" cy="15669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4" y="1"/>
                </a:cxn>
                <a:cxn ang="0">
                  <a:pos x="7" y="3"/>
                </a:cxn>
                <a:cxn ang="0">
                  <a:pos x="17" y="2"/>
                </a:cxn>
              </a:cxnLst>
              <a:rect l="0" t="0" r="r" b="b"/>
              <a:pathLst>
                <a:path w="21" h="5">
                  <a:moveTo>
                    <a:pt x="17" y="2"/>
                  </a:moveTo>
                  <a:cubicBezTo>
                    <a:pt x="15" y="1"/>
                    <a:pt x="8" y="0"/>
                    <a:pt x="4" y="1"/>
                  </a:cubicBezTo>
                  <a:cubicBezTo>
                    <a:pt x="0" y="1"/>
                    <a:pt x="0" y="2"/>
                    <a:pt x="7" y="3"/>
                  </a:cubicBezTo>
                  <a:cubicBezTo>
                    <a:pt x="15" y="4"/>
                    <a:pt x="21" y="5"/>
                    <a:pt x="17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4" name="Freeform 87">
              <a:extLst>
                <a:ext uri="{FF2B5EF4-FFF2-40B4-BE49-F238E27FC236}">
                  <a16:creationId xmlns:a16="http://schemas.microsoft.com/office/drawing/2014/main" id="{02C5796E-1663-AECB-CAA6-84C6EC91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040" y="5486794"/>
              <a:ext cx="49608" cy="1828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2" y="4"/>
                </a:cxn>
                <a:cxn ang="0">
                  <a:pos x="2" y="3"/>
                </a:cxn>
              </a:cxnLst>
              <a:rect l="0" t="0" r="r" b="b"/>
              <a:pathLst>
                <a:path w="16" h="6">
                  <a:moveTo>
                    <a:pt x="2" y="3"/>
                  </a:moveTo>
                  <a:cubicBezTo>
                    <a:pt x="4" y="5"/>
                    <a:pt x="9" y="6"/>
                    <a:pt x="12" y="4"/>
                  </a:cubicBezTo>
                  <a:cubicBezTo>
                    <a:pt x="16" y="3"/>
                    <a:pt x="0" y="0"/>
                    <a:pt x="2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5" name="Freeform 88">
              <a:extLst>
                <a:ext uri="{FF2B5EF4-FFF2-40B4-BE49-F238E27FC236}">
                  <a16:creationId xmlns:a16="http://schemas.microsoft.com/office/drawing/2014/main" id="{7C030D23-13CA-1779-4606-631CD4F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179" y="5529883"/>
              <a:ext cx="53524" cy="18280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0" y="5"/>
                </a:cxn>
                <a:cxn ang="0">
                  <a:pos x="16" y="3"/>
                </a:cxn>
                <a:cxn ang="0">
                  <a:pos x="5" y="4"/>
                </a:cxn>
              </a:cxnLst>
              <a:rect l="0" t="0" r="r" b="b"/>
              <a:pathLst>
                <a:path w="17" h="6">
                  <a:moveTo>
                    <a:pt x="5" y="4"/>
                  </a:moveTo>
                  <a:cubicBezTo>
                    <a:pt x="6" y="6"/>
                    <a:pt x="6" y="5"/>
                    <a:pt x="10" y="5"/>
                  </a:cubicBezTo>
                  <a:cubicBezTo>
                    <a:pt x="14" y="4"/>
                    <a:pt x="17" y="4"/>
                    <a:pt x="16" y="3"/>
                  </a:cubicBezTo>
                  <a:cubicBezTo>
                    <a:pt x="14" y="2"/>
                    <a:pt x="0" y="0"/>
                    <a:pt x="5" y="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6" name="Freeform 89">
              <a:extLst>
                <a:ext uri="{FF2B5EF4-FFF2-40B4-BE49-F238E27FC236}">
                  <a16:creationId xmlns:a16="http://schemas.microsoft.com/office/drawing/2014/main" id="{02958678-4A7E-2C69-F4C1-072DAF5E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217" y="5293548"/>
              <a:ext cx="31331" cy="27420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0" y="8"/>
                </a:cxn>
                <a:cxn ang="0">
                  <a:pos x="8" y="5"/>
                </a:cxn>
              </a:cxnLst>
              <a:rect l="0" t="0" r="r" b="b"/>
              <a:pathLst>
                <a:path w="10" h="9">
                  <a:moveTo>
                    <a:pt x="8" y="5"/>
                  </a:moveTo>
                  <a:cubicBezTo>
                    <a:pt x="5" y="3"/>
                    <a:pt x="6" y="1"/>
                    <a:pt x="3" y="0"/>
                  </a:cubicBezTo>
                  <a:cubicBezTo>
                    <a:pt x="1" y="0"/>
                    <a:pt x="3" y="1"/>
                    <a:pt x="2" y="4"/>
                  </a:cubicBezTo>
                  <a:cubicBezTo>
                    <a:pt x="0" y="6"/>
                    <a:pt x="6" y="9"/>
                    <a:pt x="10" y="8"/>
                  </a:cubicBezTo>
                  <a:cubicBezTo>
                    <a:pt x="10" y="8"/>
                    <a:pt x="10" y="7"/>
                    <a:pt x="8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7" name="Freeform 90">
              <a:extLst>
                <a:ext uri="{FF2B5EF4-FFF2-40B4-BE49-F238E27FC236}">
                  <a16:creationId xmlns:a16="http://schemas.microsoft.com/office/drawing/2014/main" id="{665B6F92-7951-E227-A48F-17AB934A2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162" y="5289631"/>
              <a:ext cx="24804" cy="71814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2" y="11"/>
                </a:cxn>
                <a:cxn ang="0">
                  <a:pos x="7" y="21"/>
                </a:cxn>
                <a:cxn ang="0">
                  <a:pos x="3" y="3"/>
                </a:cxn>
                <a:cxn ang="0">
                  <a:pos x="3" y="8"/>
                </a:cxn>
              </a:cxnLst>
              <a:rect l="0" t="0" r="r" b="b"/>
              <a:pathLst>
                <a:path w="8" h="23">
                  <a:moveTo>
                    <a:pt x="3" y="8"/>
                  </a:moveTo>
                  <a:cubicBezTo>
                    <a:pt x="5" y="14"/>
                    <a:pt x="2" y="10"/>
                    <a:pt x="2" y="11"/>
                  </a:cubicBezTo>
                  <a:cubicBezTo>
                    <a:pt x="1" y="13"/>
                    <a:pt x="3" y="17"/>
                    <a:pt x="7" y="21"/>
                  </a:cubicBezTo>
                  <a:cubicBezTo>
                    <a:pt x="8" y="23"/>
                    <a:pt x="4" y="6"/>
                    <a:pt x="3" y="3"/>
                  </a:cubicBezTo>
                  <a:cubicBezTo>
                    <a:pt x="3" y="0"/>
                    <a:pt x="0" y="3"/>
                    <a:pt x="3" y="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98B1FBF4-E33F-4E21-3B82-95ABF1A61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494" y="5343166"/>
              <a:ext cx="44386" cy="52229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" y="4"/>
                </a:cxn>
                <a:cxn ang="0">
                  <a:pos x="11" y="14"/>
                </a:cxn>
                <a:cxn ang="0">
                  <a:pos x="6" y="6"/>
                </a:cxn>
              </a:cxnLst>
              <a:rect l="0" t="0" r="r" b="b"/>
              <a:pathLst>
                <a:path w="14" h="17">
                  <a:moveTo>
                    <a:pt x="6" y="6"/>
                  </a:moveTo>
                  <a:cubicBezTo>
                    <a:pt x="2" y="3"/>
                    <a:pt x="0" y="0"/>
                    <a:pt x="1" y="4"/>
                  </a:cubicBezTo>
                  <a:cubicBezTo>
                    <a:pt x="3" y="7"/>
                    <a:pt x="6" y="10"/>
                    <a:pt x="11" y="14"/>
                  </a:cubicBezTo>
                  <a:cubicBezTo>
                    <a:pt x="14" y="17"/>
                    <a:pt x="10" y="10"/>
                    <a:pt x="6" y="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437653F-5EE5-3D41-6F4D-3C4E118FB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757" y="5563832"/>
              <a:ext cx="22193" cy="248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6"/>
                </a:cxn>
                <a:cxn ang="0">
                  <a:pos x="0" y="2"/>
                </a:cxn>
              </a:cxnLst>
              <a:rect l="0" t="0" r="r" b="b"/>
              <a:pathLst>
                <a:path w="7" h="8">
                  <a:moveTo>
                    <a:pt x="0" y="2"/>
                  </a:moveTo>
                  <a:cubicBezTo>
                    <a:pt x="0" y="8"/>
                    <a:pt x="5" y="8"/>
                    <a:pt x="7" y="6"/>
                  </a:cubicBezTo>
                  <a:cubicBezTo>
                    <a:pt x="7" y="4"/>
                    <a:pt x="5" y="0"/>
                    <a:pt x="0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F6ABC958-247E-2FB5-ABA7-E426500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85" y="1273665"/>
            <a:ext cx="809732" cy="8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GNOS">
            <a:extLst>
              <a:ext uri="{FF2B5EF4-FFF2-40B4-BE49-F238E27FC236}">
                <a16:creationId xmlns:a16="http://schemas.microsoft.com/office/drawing/2014/main" id="{4DF13A17-989B-9EA4-F4BF-9A941370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06" y="1421141"/>
            <a:ext cx="1621855" cy="5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website - Copernicus Emergency Management Service (CEMS) | Copernicus  EMS - European Flood Awareness System">
            <a:extLst>
              <a:ext uri="{FF2B5EF4-FFF2-40B4-BE49-F238E27FC236}">
                <a16:creationId xmlns:a16="http://schemas.microsoft.com/office/drawing/2014/main" id="{92C2D4F9-0B8C-36E5-A593-5F77F4E0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55" y="2193160"/>
            <a:ext cx="2402435" cy="105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020 Govsatcom conference – Galileo Masters">
            <a:extLst>
              <a:ext uri="{FF2B5EF4-FFF2-40B4-BE49-F238E27FC236}">
                <a16:creationId xmlns:a16="http://schemas.microsoft.com/office/drawing/2014/main" id="{3DB2FC59-A8BD-7B36-8404-81B29679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40" y="3123570"/>
            <a:ext cx="1100149" cy="1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OSAT – Associated Programme on Flood Management">
            <a:extLst>
              <a:ext uri="{FF2B5EF4-FFF2-40B4-BE49-F238E27FC236}">
                <a16:creationId xmlns:a16="http://schemas.microsoft.com/office/drawing/2014/main" id="{B083FC82-7C2A-03E0-ECF8-D0972E03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23" y="2917394"/>
            <a:ext cx="1714500" cy="20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8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294B116-98DC-4D0B-B044-F38842C2E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6"/>
          <a:stretch/>
        </p:blipFill>
        <p:spPr bwMode="auto">
          <a:xfrm>
            <a:off x="0" y="205563"/>
            <a:ext cx="3614738" cy="16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10DE9411-19E9-4C73-8174-BA2D2A058618}"/>
              </a:ext>
            </a:extLst>
          </p:cNvPr>
          <p:cNvSpPr txBox="1">
            <a:spLocks/>
          </p:cNvSpPr>
          <p:nvPr/>
        </p:nvSpPr>
        <p:spPr>
          <a:xfrm>
            <a:off x="3771900" y="290406"/>
            <a:ext cx="5231130" cy="122419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202970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sz="2700" dirty="0" err="1">
                <a:solidFill>
                  <a:srgbClr val="178C8F"/>
                </a:solidFill>
              </a:rPr>
              <a:t>FireHUB</a:t>
            </a:r>
            <a:r>
              <a:rPr lang="en-US" sz="2700" dirty="0">
                <a:solidFill>
                  <a:srgbClr val="178C8F"/>
                </a:solidFill>
              </a:rPr>
              <a:t>: early-warning service relying on meteorological and EO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B1D92D-08DC-4F14-801B-5BD3F2733CF2}"/>
              </a:ext>
            </a:extLst>
          </p:cNvPr>
          <p:cNvSpPr txBox="1"/>
          <p:nvPr/>
        </p:nvSpPr>
        <p:spPr>
          <a:xfrm>
            <a:off x="150760" y="2109509"/>
            <a:ext cx="19354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user:</a:t>
            </a:r>
          </a:p>
          <a:p>
            <a:pPr algn="ctr"/>
            <a:endParaRPr lang="en-US" sz="1350" dirty="0">
              <a:latin typeface="Bahnschrift SemiCondensed" panose="020B0502040204020203" pitchFamily="34" charset="0"/>
            </a:endParaRPr>
          </a:p>
          <a:p>
            <a:pPr algn="ctr"/>
            <a:r>
              <a:rPr lang="en-US" sz="1350" b="1" dirty="0">
                <a:solidFill>
                  <a:srgbClr val="009AA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GREEK MINISTRY OF ENVIRONMENT</a:t>
            </a:r>
            <a:endParaRPr lang="en-US" sz="1350" dirty="0">
              <a:latin typeface="Bahnschrift SemiCondensed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9925FA-4175-4D1F-AB48-5552F6581419}"/>
              </a:ext>
            </a:extLst>
          </p:cNvPr>
          <p:cNvSpPr txBox="1"/>
          <p:nvPr/>
        </p:nvSpPr>
        <p:spPr>
          <a:xfrm>
            <a:off x="2238375" y="2109510"/>
            <a:ext cx="1935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challenge: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solidFill>
                  <a:srgbClr val="0B1623"/>
                </a:solidFill>
                <a:latin typeface="Bahnschrift SemiCondensed" panose="020B0502040204020203" pitchFamily="34" charset="0"/>
              </a:rPr>
              <a:t>Droughts, high winds, and the sprawl of land development in the proximity of forests cause several wildfires every year. Monitoring these large areas can be very costly and time-consuming.</a:t>
            </a:r>
            <a:endParaRPr lang="en-US" sz="1350" dirty="0">
              <a:latin typeface="Bahnschrift SemiCondensed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92EE9E-E005-4E26-8E61-4F93CB7FC40D}"/>
              </a:ext>
            </a:extLst>
          </p:cNvPr>
          <p:cNvSpPr txBox="1"/>
          <p:nvPr/>
        </p:nvSpPr>
        <p:spPr>
          <a:xfrm>
            <a:off x="4451985" y="2109509"/>
            <a:ext cx="1935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solution: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solidFill>
                  <a:srgbClr val="0B1623"/>
                </a:solidFill>
                <a:latin typeface="Bahnschrift SemiCondensed" panose="020B0502040204020203" pitchFamily="34" charset="0"/>
              </a:rPr>
              <a:t>Through a dedicated web-GIS application operators monitor wildfires and forecast smoke dispersion. The service also generates burnt scar maps during and after wildfires during the last 30 years</a:t>
            </a:r>
            <a:endParaRPr lang="en-US" sz="1350" dirty="0">
              <a:latin typeface="Bahnschrift SemiCondensed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EA9BF2-0C35-4797-BEC2-F37F78C4133F}"/>
              </a:ext>
            </a:extLst>
          </p:cNvPr>
          <p:cNvSpPr txBox="1"/>
          <p:nvPr/>
        </p:nvSpPr>
        <p:spPr>
          <a:xfrm>
            <a:off x="6665594" y="2109508"/>
            <a:ext cx="20876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benefit: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solidFill>
                  <a:srgbClr val="0B1623"/>
                </a:solidFill>
                <a:latin typeface="Bahnschrift SemiCondensed" panose="020B0502040204020203" pitchFamily="34" charset="0"/>
              </a:rPr>
              <a:t>Provides timely fire detection data, enabling authorities to get a Situation Awareness Picture and to effectively deploy available resources. Maps of the burnt areas are also useful for damage and deforestation assessment</a:t>
            </a:r>
            <a:endParaRPr lang="en-US" sz="1350" dirty="0">
              <a:latin typeface="Bahnschrift SemiCondensed" panose="020B0502040204020203" pitchFamily="34" charset="0"/>
            </a:endParaRPr>
          </a:p>
        </p:txBody>
      </p:sp>
      <p:pic>
        <p:nvPicPr>
          <p:cNvPr id="3076" name="Picture 4" descr="Greece Italy – Interreg 2014 – 2020">
            <a:extLst>
              <a:ext uri="{FF2B5EF4-FFF2-40B4-BE49-F238E27FC236}">
                <a16:creationId xmlns:a16="http://schemas.microsoft.com/office/drawing/2014/main" id="{830DF8B1-A669-4840-A306-52113B4A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r="36197" b="50000"/>
          <a:stretch/>
        </p:blipFill>
        <p:spPr bwMode="auto">
          <a:xfrm>
            <a:off x="361950" y="3440458"/>
            <a:ext cx="1190462" cy="10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5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2CEF0B-2A36-616D-5993-0F924F7EC94C}"/>
              </a:ext>
            </a:extLst>
          </p:cNvPr>
          <p:cNvSpPr txBox="1">
            <a:spLocks/>
          </p:cNvSpPr>
          <p:nvPr/>
        </p:nvSpPr>
        <p:spPr>
          <a:xfrm>
            <a:off x="3706091" y="247450"/>
            <a:ext cx="5437909" cy="16596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pt-PT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3600" b="1" i="0">
                <a:solidFill>
                  <a:srgbClr val="178C8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2700" dirty="0"/>
              <a:t>The Public Service of Wallonia (Belgium) relies on satellite imagery for a comprehensive view of land cover 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B89E3-7A0B-1B36-5EF2-C6CCB7137ADD}"/>
              </a:ext>
            </a:extLst>
          </p:cNvPr>
          <p:cNvSpPr txBox="1"/>
          <p:nvPr/>
        </p:nvSpPr>
        <p:spPr>
          <a:xfrm>
            <a:off x="230631" y="2606900"/>
            <a:ext cx="19354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user: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latin typeface="Bahnschrift SemiCondensed" panose="020B0502040204020203" pitchFamily="34" charset="0"/>
              </a:rPr>
              <a:t>The Public Service of Wallonia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7A71C-67E8-CBF8-B61A-2C7CFAA18C56}"/>
              </a:ext>
            </a:extLst>
          </p:cNvPr>
          <p:cNvSpPr txBox="1"/>
          <p:nvPr/>
        </p:nvSpPr>
        <p:spPr>
          <a:xfrm>
            <a:off x="2310891" y="2606900"/>
            <a:ext cx="193548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challenge: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latin typeface="Bahnschrift SemiCondensed" panose="020B0502040204020203" pitchFamily="34" charset="0"/>
              </a:rPr>
              <a:t>Acquisition of precise, accurate and easily updatable information, on land cover (LC) and land use (LU) to comply with EU INSPIRE Legislation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B1E76-F707-E27A-6FD7-6F388217669F}"/>
              </a:ext>
            </a:extLst>
          </p:cNvPr>
          <p:cNvSpPr txBox="1"/>
          <p:nvPr/>
        </p:nvSpPr>
        <p:spPr>
          <a:xfrm>
            <a:off x="4391151" y="2606899"/>
            <a:ext cx="193548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satellite solution: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latin typeface="Bahnschrift SemiCondensed" panose="020B0502040204020203" pitchFamily="34" charset="0"/>
              </a:rPr>
              <a:t>WALOUS maps’ integrate the latest georeferenced data on the whole Walloon territory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5D76A-F21D-5589-22DE-0D273F6DB5DA}"/>
              </a:ext>
            </a:extLst>
          </p:cNvPr>
          <p:cNvSpPr txBox="1"/>
          <p:nvPr/>
        </p:nvSpPr>
        <p:spPr>
          <a:xfrm>
            <a:off x="6738111" y="2606898"/>
            <a:ext cx="193548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Bahnschrift SemiCondensed" panose="020B0502040204020203" pitchFamily="34" charset="0"/>
              </a:rPr>
              <a:t>The benefit:</a:t>
            </a:r>
          </a:p>
          <a:p>
            <a:endParaRPr lang="en-US" sz="1350" dirty="0">
              <a:latin typeface="Bahnschrift SemiCondensed" panose="020B0502040204020203" pitchFamily="34" charset="0"/>
            </a:endParaRPr>
          </a:p>
          <a:p>
            <a:r>
              <a:rPr lang="en-US" sz="1350" dirty="0">
                <a:latin typeface="Bahnschrift SemiCondensed" panose="020B0502040204020203" pitchFamily="34" charset="0"/>
              </a:rPr>
              <a:t>the Department of Agriculture, Natural Resources and Environment of the PSW uses the map to support farmers in making their declarations</a:t>
            </a:r>
          </a:p>
        </p:txBody>
      </p:sp>
      <p:pic>
        <p:nvPicPr>
          <p:cNvPr id="13" name="Walous-demo-">
            <a:hlinkClick r:id="" action="ppaction://media"/>
            <a:extLst>
              <a:ext uri="{FF2B5EF4-FFF2-40B4-BE49-F238E27FC236}">
                <a16:creationId xmlns:a16="http://schemas.microsoft.com/office/drawing/2014/main" id="{BC891FAD-0E1F-4EE8-A244-6CF9B6636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77737"/>
            <a:ext cx="3817257" cy="2147207"/>
          </a:xfrm>
          <a:prstGeom prst="rect">
            <a:avLst/>
          </a:prstGeom>
        </p:spPr>
      </p:pic>
      <p:pic>
        <p:nvPicPr>
          <p:cNvPr id="14" name="Picture 2" descr="https://www.eurisy.eu/wp-content/uploads/2021/02/coq_spw_ho.png">
            <a:extLst>
              <a:ext uri="{FF2B5EF4-FFF2-40B4-BE49-F238E27FC236}">
                <a16:creationId xmlns:a16="http://schemas.microsoft.com/office/drawing/2014/main" id="{A187E1E9-3BEF-9DAD-2732-87531C44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7" y="3830312"/>
            <a:ext cx="1326384" cy="4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Eena 1">
      <a:dk1>
        <a:srgbClr val="2D2B3A"/>
      </a:dk1>
      <a:lt1>
        <a:sysClr val="window" lastClr="FFFFFF"/>
      </a:lt1>
      <a:dk2>
        <a:srgbClr val="737373"/>
      </a:dk2>
      <a:lt2>
        <a:srgbClr val="E8E8EA"/>
      </a:lt2>
      <a:accent1>
        <a:srgbClr val="FDC00D"/>
      </a:accent1>
      <a:accent2>
        <a:srgbClr val="FE9309"/>
      </a:accent2>
      <a:accent3>
        <a:srgbClr val="FC5507"/>
      </a:accent3>
      <a:accent4>
        <a:srgbClr val="DC1B0C"/>
      </a:accent4>
      <a:accent5>
        <a:srgbClr val="000000"/>
      </a:accent5>
      <a:accent6>
        <a:srgbClr val="F79646"/>
      </a:accent6>
      <a:hlink>
        <a:srgbClr val="FB5607"/>
      </a:hlink>
      <a:folHlink>
        <a:srgbClr val="D91B0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Type xmlns="8bcd4ad3-1aa4-4ef8-90e9-1d0e10888239">Parlament</Project_x0020_Type>
    <TaxCatchAll xmlns="8bcd4ad3-1aa4-4ef8-90e9-1d0e10888239" xsi:nil="true"/>
    <Sector_x0020_of_x0020_application xmlns="8bcd4ad3-1aa4-4ef8-90e9-1d0e10888239">Energy</Sector_x0020_of_x0020_application>
    <User_x0020_Type xmlns="8bcd4ad3-1aa4-4ef8-90e9-1d0e10888239">Private</User_x0020_Type>
    <Project xmlns="8bcd4ad3-1aa4-4ef8-90e9-1d0e10888239">Enter Choice #1</Project>
    <Technology xmlns="8bcd4ad3-1aa4-4ef8-90e9-1d0e10888239">
      <Value>EO</Value>
    </Technology>
    <lcf76f155ced4ddcb4097134ff3c332f xmlns="42396945-223b-4e5d-935c-fff3f17b266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68C4324E29C45B97C9D4823AB19AB" ma:contentTypeVersion="22" ma:contentTypeDescription="Create a new document." ma:contentTypeScope="" ma:versionID="c210863dc7dde1046bf583586c8953b7">
  <xsd:schema xmlns:xsd="http://www.w3.org/2001/XMLSchema" xmlns:xs="http://www.w3.org/2001/XMLSchema" xmlns:p="http://schemas.microsoft.com/office/2006/metadata/properties" xmlns:ns2="8bcd4ad3-1aa4-4ef8-90e9-1d0e10888239" xmlns:ns3="42396945-223b-4e5d-935c-fff3f17b2663" targetNamespace="http://schemas.microsoft.com/office/2006/metadata/properties" ma:root="true" ma:fieldsID="669508908c5d247a64722d744dced9f6" ns2:_="" ns3:_="">
    <xsd:import namespace="8bcd4ad3-1aa4-4ef8-90e9-1d0e10888239"/>
    <xsd:import namespace="42396945-223b-4e5d-935c-fff3f17b2663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Technology" minOccurs="0"/>
                <xsd:element ref="ns2:User_x0020_Type" minOccurs="0"/>
                <xsd:element ref="ns2:Sector_x0020_of_x0020_application" minOccurs="0"/>
                <xsd:element ref="ns3:MediaServiceMetadata" minOccurs="0"/>
                <xsd:element ref="ns3:MediaServiceFastMetadata" minOccurs="0"/>
                <xsd:element ref="ns2:Project_x0020_Typ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default="Enter Choice #1" ma:format="Dropdown" ma:internalName="Project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Technology" ma:index="9" nillable="true" ma:displayName="Technology" ma:default="EO" ma:internalName="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O"/>
                    <xsd:enumeration value="Integrated"/>
                    <xsd:enumeration value="NAV"/>
                    <xsd:enumeration value="N/A"/>
                    <xsd:enumeration value="Sat. Com."/>
                  </xsd:restriction>
                </xsd:simpleType>
              </xsd:element>
            </xsd:sequence>
          </xsd:extension>
        </xsd:complexContent>
      </xsd:complexType>
    </xsd:element>
    <xsd:element name="User_x0020_Type" ma:index="10" nillable="true" ma:displayName="User Type" ma:default="Private" ma:format="Dropdown" ma:internalName="User_x0020_Type">
      <xsd:simpleType>
        <xsd:restriction base="dms:Choice">
          <xsd:enumeration value="Private"/>
          <xsd:enumeration value="Public"/>
          <xsd:enumeration value="N/A"/>
        </xsd:restriction>
      </xsd:simpleType>
    </xsd:element>
    <xsd:element name="Sector_x0020_of_x0020_application" ma:index="11" nillable="true" ma:displayName="Primary Field of Application" ma:default="Energy" ma:format="Dropdown" ma:internalName="Sector_x0020_of_x0020_application">
      <xsd:simpleType>
        <xsd:restriction base="dms:Choice">
          <xsd:enumeration value="Agriculture"/>
          <xsd:enumeration value="Climate"/>
          <xsd:enumeration value="Communication"/>
          <xsd:enumeration value="Culture"/>
          <xsd:enumeration value="Energy"/>
          <xsd:enumeration value="Environment"/>
          <xsd:enumeration value="Health"/>
          <xsd:enumeration value="Infrastructure"/>
          <xsd:enumeration value="Mobility"/>
          <xsd:enumeration value="N/A"/>
          <xsd:enumeration value="Risk management"/>
          <xsd:enumeration value="Smart cities"/>
          <xsd:enumeration value="Sport"/>
          <xsd:enumeration value="Tourism"/>
          <xsd:enumeration value="Water"/>
        </xsd:restriction>
      </xsd:simpleType>
    </xsd:element>
    <xsd:element name="Project_x0020_Type" ma:index="14" nillable="true" ma:displayName="Project Type" ma:default="Parlament" ma:format="Dropdown" ma:internalName="Project_x0020_Type">
      <xsd:simpleType>
        <xsd:restriction base="dms:Choice">
          <xsd:enumeration value="Parlament"/>
          <xsd:enumeration value="Peugeot"/>
          <xsd:enumeration value="Citroen"/>
          <xsd:enumeration value="Opel"/>
        </xsd:restriction>
      </xsd:simpleType>
    </xsd:element>
    <xsd:element name="TaxCatchAll" ma:index="25" nillable="true" ma:displayName="Taxonomy Catch All Column" ma:hidden="true" ma:list="{704346b6-993b-4dc7-b509-c6c6483c5d0a}" ma:internalName="TaxCatchAll" ma:showField="CatchAllData" ma:web="8bcd4ad3-1aa4-4ef8-90e9-1d0e10888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96945-223b-4e5d-935c-fff3f17b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bb5474-733f-4914-9749-aa5bb57b21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A389E4-CD6C-4C5D-A704-6AECB6AC4A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F5159C-D56E-4FEC-AE94-D7674370508C}">
  <ds:schemaRefs>
    <ds:schemaRef ds:uri="http://www.w3.org/XML/1998/namespace"/>
    <ds:schemaRef ds:uri="http://purl.org/dc/terms/"/>
    <ds:schemaRef ds:uri="http://purl.org/dc/dcmitype/"/>
    <ds:schemaRef ds:uri="8bcd4ad3-1aa4-4ef8-90e9-1d0e10888239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42396945-223b-4e5d-935c-fff3f17b266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523008-864B-42A2-AA4C-2A37262E93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d4ad3-1aa4-4ef8-90e9-1d0e10888239"/>
    <ds:schemaRef ds:uri="42396945-223b-4e5d-935c-fff3f17b2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3157</TotalTime>
  <Words>583</Words>
  <Application>Microsoft Office PowerPoint</Application>
  <PresentationFormat>Affichage à l'écran (16:9)</PresentationFormat>
  <Paragraphs>121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Arial</vt:lpstr>
      <vt:lpstr>Bahnschrift SemiCondensed</vt:lpstr>
      <vt:lpstr>Calibri</vt:lpstr>
      <vt:lpstr>Glacial Indifference</vt:lpstr>
      <vt:lpstr>Glacial Indifference Bold</vt:lpstr>
      <vt:lpstr>Poppins</vt:lpstr>
      <vt:lpstr>Roboto</vt:lpstr>
      <vt:lpstr>Roboto Bold</vt:lpstr>
      <vt:lpstr>Verdana</vt:lpstr>
      <vt:lpstr>Wingdings</vt:lpstr>
      <vt:lpstr>2_Conception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XX XX</dc:creator>
  <cp:lastModifiedBy>Admin Eurisy</cp:lastModifiedBy>
  <cp:revision>126</cp:revision>
  <dcterms:created xsi:type="dcterms:W3CDTF">2019-02-21T09:25:58Z</dcterms:created>
  <dcterms:modified xsi:type="dcterms:W3CDTF">2023-11-30T08:00:30Z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0x010100FC268C4324E29C45B97C9D4823AB19AB</vt:lpwstr>
  </property>
  <property fmtid="{D5CDD505-2E9C-101B-9397-08002B2CF9AE}" pid="3" name="MediaServiceImageTags">
    <vt:lpwstr/>
  </property>
</Properties>
</file>