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64" r:id="rId4"/>
    <p:sldId id="268" r:id="rId5"/>
    <p:sldId id="258" r:id="rId6"/>
    <p:sldId id="261" r:id="rId7"/>
    <p:sldId id="265" r:id="rId8"/>
    <p:sldId id="267" r:id="rId9"/>
    <p:sldId id="275" r:id="rId10"/>
    <p:sldId id="280" r:id="rId11"/>
    <p:sldId id="279" r:id="rId12"/>
    <p:sldId id="281" r:id="rId13"/>
    <p:sldId id="283" r:id="rId14"/>
    <p:sldId id="285" r:id="rId15"/>
    <p:sldId id="288" r:id="rId16"/>
    <p:sldId id="287" r:id="rId17"/>
    <p:sldId id="286" r:id="rId18"/>
    <p:sldId id="289"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7" y="1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83491-E7C3-471D-B997-61E3C482232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sk-SK"/>
        </a:p>
      </dgm:t>
    </dgm:pt>
    <dgm:pt modelId="{CD29F835-FF18-41AE-B2CA-2416D9765D65}">
      <dgm:prSet phldrT="[Text]"/>
      <dgm:spPr/>
      <dgm:t>
        <a:bodyPr/>
        <a:lstStyle/>
        <a:p>
          <a:r>
            <a:rPr lang="sk-SK" b="1" dirty="0" err="1"/>
            <a:t>Training</a:t>
          </a:r>
          <a:r>
            <a:rPr lang="sk-SK" b="1" dirty="0"/>
            <a:t> &amp; </a:t>
          </a:r>
          <a:r>
            <a:rPr lang="sk-SK" b="1" dirty="0" err="1"/>
            <a:t>Exercises</a:t>
          </a:r>
          <a:endParaRPr lang="sk-SK" b="1" dirty="0"/>
        </a:p>
      </dgm:t>
    </dgm:pt>
    <dgm:pt modelId="{814DC71B-648A-4515-93EE-82C3D5D76E55}" type="parTrans" cxnId="{586B3173-CD99-404B-AE2B-D2AB937F37BE}">
      <dgm:prSet/>
      <dgm:spPr/>
      <dgm:t>
        <a:bodyPr/>
        <a:lstStyle/>
        <a:p>
          <a:endParaRPr lang="sk-SK"/>
        </a:p>
      </dgm:t>
    </dgm:pt>
    <dgm:pt modelId="{3656AB93-9B38-473C-ADE2-3ABA9E91BEAE}" type="sibTrans" cxnId="{586B3173-CD99-404B-AE2B-D2AB937F37BE}">
      <dgm:prSet/>
      <dgm:spPr/>
      <dgm:t>
        <a:bodyPr/>
        <a:lstStyle/>
        <a:p>
          <a:endParaRPr lang="sk-SK"/>
        </a:p>
      </dgm:t>
    </dgm:pt>
    <dgm:pt modelId="{A137425D-77F9-454B-9D90-D1F8247D1AAB}">
      <dgm:prSet phldrT="[Text]" custT="1"/>
      <dgm:spPr>
        <a:solidFill>
          <a:schemeClr val="accent6">
            <a:lumMod val="60000"/>
            <a:lumOff val="40000"/>
          </a:schemeClr>
        </a:solidFill>
      </dgm:spPr>
      <dgm:t>
        <a:bodyPr/>
        <a:lstStyle/>
        <a:p>
          <a:r>
            <a:rPr lang="sk-SK" sz="1800" b="1" dirty="0"/>
            <a:t>EU CBRN </a:t>
          </a:r>
          <a:r>
            <a:rPr lang="sk-SK" sz="1800" b="1" dirty="0" err="1"/>
            <a:t>CoE</a:t>
          </a:r>
          <a:endParaRPr lang="sk-SK" sz="1800" b="1" dirty="0"/>
        </a:p>
      </dgm:t>
    </dgm:pt>
    <dgm:pt modelId="{E7634EC1-BCE5-459C-B29A-B6CA253EE5CC}" type="parTrans" cxnId="{AB43AB3D-7BAC-4D49-A02C-7DA9F733B91A}">
      <dgm:prSet/>
      <dgm:spPr/>
      <dgm:t>
        <a:bodyPr/>
        <a:lstStyle/>
        <a:p>
          <a:endParaRPr lang="sk-SK"/>
        </a:p>
      </dgm:t>
    </dgm:pt>
    <dgm:pt modelId="{79412DCE-8BB9-4E95-9BF1-BF07618D96C1}" type="sibTrans" cxnId="{AB43AB3D-7BAC-4D49-A02C-7DA9F733B91A}">
      <dgm:prSet/>
      <dgm:spPr/>
      <dgm:t>
        <a:bodyPr/>
        <a:lstStyle/>
        <a:p>
          <a:endParaRPr lang="sk-SK"/>
        </a:p>
      </dgm:t>
    </dgm:pt>
    <dgm:pt modelId="{FBE28CA0-0CBD-4763-9E87-9F4F32C5F40C}">
      <dgm:prSet phldrT="[Text]"/>
      <dgm:spPr/>
      <dgm:t>
        <a:bodyPr/>
        <a:lstStyle/>
        <a:p>
          <a:r>
            <a:rPr lang="sk-SK" b="1" dirty="0"/>
            <a:t>RDI</a:t>
          </a:r>
        </a:p>
      </dgm:t>
    </dgm:pt>
    <dgm:pt modelId="{17FB8F97-0463-4ED6-88A1-0188AECAE6F5}" type="parTrans" cxnId="{1253503B-23E7-4461-8254-D3C220F9B553}">
      <dgm:prSet/>
      <dgm:spPr/>
      <dgm:t>
        <a:bodyPr/>
        <a:lstStyle/>
        <a:p>
          <a:endParaRPr lang="sk-SK"/>
        </a:p>
      </dgm:t>
    </dgm:pt>
    <dgm:pt modelId="{ED261FA6-13FA-4724-B164-32087AC24B8E}" type="sibTrans" cxnId="{1253503B-23E7-4461-8254-D3C220F9B553}">
      <dgm:prSet/>
      <dgm:spPr/>
      <dgm:t>
        <a:bodyPr/>
        <a:lstStyle/>
        <a:p>
          <a:endParaRPr lang="sk-SK"/>
        </a:p>
      </dgm:t>
    </dgm:pt>
    <dgm:pt modelId="{72D42BC8-25EA-4920-9663-4AE6ED8D90A7}">
      <dgm:prSet phldrT="[Text]" custT="1"/>
      <dgm:spPr>
        <a:solidFill>
          <a:schemeClr val="accent2">
            <a:lumMod val="60000"/>
            <a:lumOff val="40000"/>
          </a:schemeClr>
        </a:solidFill>
      </dgm:spPr>
      <dgm:t>
        <a:bodyPr/>
        <a:lstStyle/>
        <a:p>
          <a:r>
            <a:rPr lang="sk-SK" sz="1800" b="1" dirty="0"/>
            <a:t>H2020</a:t>
          </a:r>
        </a:p>
      </dgm:t>
    </dgm:pt>
    <dgm:pt modelId="{C9260DF7-9FA8-4338-A9F7-4504F40D3824}" type="parTrans" cxnId="{43A46F77-8A4C-4FAB-B24C-CB21F61BC3C3}">
      <dgm:prSet/>
      <dgm:spPr/>
      <dgm:t>
        <a:bodyPr/>
        <a:lstStyle/>
        <a:p>
          <a:endParaRPr lang="sk-SK"/>
        </a:p>
      </dgm:t>
    </dgm:pt>
    <dgm:pt modelId="{0DC3672C-40E7-4B88-8728-B59D102821F3}" type="sibTrans" cxnId="{43A46F77-8A4C-4FAB-B24C-CB21F61BC3C3}">
      <dgm:prSet/>
      <dgm:spPr/>
      <dgm:t>
        <a:bodyPr/>
        <a:lstStyle/>
        <a:p>
          <a:endParaRPr lang="sk-SK"/>
        </a:p>
      </dgm:t>
    </dgm:pt>
    <dgm:pt modelId="{6D415033-1AAD-44BE-9437-910777CDE4A8}">
      <dgm:prSet phldrT="[Text]"/>
      <dgm:spPr/>
      <dgm:t>
        <a:bodyPr/>
        <a:lstStyle/>
        <a:p>
          <a:r>
            <a:rPr lang="sk-SK" b="1" dirty="0" err="1"/>
            <a:t>Networking</a:t>
          </a:r>
          <a:endParaRPr lang="sk-SK" b="1" dirty="0"/>
        </a:p>
      </dgm:t>
    </dgm:pt>
    <dgm:pt modelId="{B7AFBCEA-CD07-4A36-9D06-21967C49257F}" type="parTrans" cxnId="{292E1ECC-84B2-474A-9EB2-E1DF6501D92A}">
      <dgm:prSet/>
      <dgm:spPr/>
      <dgm:t>
        <a:bodyPr/>
        <a:lstStyle/>
        <a:p>
          <a:endParaRPr lang="sk-SK"/>
        </a:p>
      </dgm:t>
    </dgm:pt>
    <dgm:pt modelId="{5736015D-B2B6-43B5-ABC0-13EE5AEDFEA8}" type="sibTrans" cxnId="{292E1ECC-84B2-474A-9EB2-E1DF6501D92A}">
      <dgm:prSet/>
      <dgm:spPr/>
      <dgm:t>
        <a:bodyPr/>
        <a:lstStyle/>
        <a:p>
          <a:endParaRPr lang="sk-SK"/>
        </a:p>
      </dgm:t>
    </dgm:pt>
    <dgm:pt modelId="{BD8E6971-F5BF-4D16-AF18-CD83A089FC22}">
      <dgm:prSet phldrT="[Text]" custT="1"/>
      <dgm:spPr>
        <a:solidFill>
          <a:schemeClr val="bg2">
            <a:lumMod val="75000"/>
          </a:schemeClr>
        </a:solidFill>
      </dgm:spPr>
      <dgm:t>
        <a:bodyPr/>
        <a:lstStyle/>
        <a:p>
          <a:r>
            <a:rPr lang="sk-SK" sz="1800" b="1" dirty="0"/>
            <a:t>CBRN </a:t>
          </a:r>
          <a:r>
            <a:rPr lang="sk-SK" sz="1800" b="1" dirty="0" err="1"/>
            <a:t>CoE</a:t>
          </a:r>
          <a:endParaRPr lang="sk-SK" sz="1800" b="1" dirty="0"/>
        </a:p>
      </dgm:t>
    </dgm:pt>
    <dgm:pt modelId="{246BBF56-B1A6-4B8C-B4C8-A0531F64220C}" type="parTrans" cxnId="{06AD489C-B6FE-4A3C-B430-247785DE52EE}">
      <dgm:prSet/>
      <dgm:spPr/>
      <dgm:t>
        <a:bodyPr/>
        <a:lstStyle/>
        <a:p>
          <a:endParaRPr lang="sk-SK"/>
        </a:p>
      </dgm:t>
    </dgm:pt>
    <dgm:pt modelId="{07961F6A-4197-4DCC-A1D6-96ECEC4F4E0A}" type="sibTrans" cxnId="{06AD489C-B6FE-4A3C-B430-247785DE52EE}">
      <dgm:prSet/>
      <dgm:spPr/>
      <dgm:t>
        <a:bodyPr/>
        <a:lstStyle/>
        <a:p>
          <a:endParaRPr lang="sk-SK"/>
        </a:p>
      </dgm:t>
    </dgm:pt>
    <dgm:pt modelId="{130CA789-F79B-4459-9B3D-F9E11003AE6E}">
      <dgm:prSet phldrT="[Text]"/>
      <dgm:spPr/>
      <dgm:t>
        <a:bodyPr/>
        <a:lstStyle/>
        <a:p>
          <a:r>
            <a:rPr lang="sk-SK" b="1" dirty="0" err="1"/>
            <a:t>Other</a:t>
          </a:r>
          <a:endParaRPr lang="sk-SK" b="1" dirty="0"/>
        </a:p>
      </dgm:t>
    </dgm:pt>
    <dgm:pt modelId="{ED46F2F6-6245-4031-A6CE-BE39B2B2F424}" type="parTrans" cxnId="{841F092D-9973-4A9E-8751-7EC7CCABDB68}">
      <dgm:prSet/>
      <dgm:spPr/>
      <dgm:t>
        <a:bodyPr/>
        <a:lstStyle/>
        <a:p>
          <a:endParaRPr lang="sk-SK"/>
        </a:p>
      </dgm:t>
    </dgm:pt>
    <dgm:pt modelId="{D62119E9-7954-45FA-960B-9E31682B23EA}" type="sibTrans" cxnId="{841F092D-9973-4A9E-8751-7EC7CCABDB68}">
      <dgm:prSet/>
      <dgm:spPr/>
      <dgm:t>
        <a:bodyPr/>
        <a:lstStyle/>
        <a:p>
          <a:endParaRPr lang="sk-SK"/>
        </a:p>
      </dgm:t>
    </dgm:pt>
    <dgm:pt modelId="{DAB87BAE-7CF0-480D-9935-4A3544E0B98A}">
      <dgm:prSet phldrT="[Text]" custT="1"/>
      <dgm:spPr>
        <a:solidFill>
          <a:schemeClr val="accent2">
            <a:lumMod val="60000"/>
            <a:lumOff val="40000"/>
          </a:schemeClr>
        </a:solidFill>
      </dgm:spPr>
      <dgm:t>
        <a:bodyPr/>
        <a:lstStyle/>
        <a:p>
          <a:r>
            <a:rPr lang="sk-SK" sz="1800" b="1" dirty="0"/>
            <a:t>HORIZON</a:t>
          </a:r>
        </a:p>
      </dgm:t>
    </dgm:pt>
    <dgm:pt modelId="{F088039A-A197-476E-B18B-CC171E7D7752}" type="parTrans" cxnId="{878C1D99-1321-462D-A8DC-9EBF5EA7F34F}">
      <dgm:prSet/>
      <dgm:spPr/>
      <dgm:t>
        <a:bodyPr/>
        <a:lstStyle/>
        <a:p>
          <a:endParaRPr lang="sk-SK"/>
        </a:p>
      </dgm:t>
    </dgm:pt>
    <dgm:pt modelId="{7BDD87CA-829A-40F6-9C97-BA61F03AABFB}" type="sibTrans" cxnId="{878C1D99-1321-462D-A8DC-9EBF5EA7F34F}">
      <dgm:prSet/>
      <dgm:spPr/>
      <dgm:t>
        <a:bodyPr/>
        <a:lstStyle/>
        <a:p>
          <a:endParaRPr lang="sk-SK"/>
        </a:p>
      </dgm:t>
    </dgm:pt>
    <dgm:pt modelId="{2D1C239A-F52B-4F87-8F97-E512885FF00C}">
      <dgm:prSet phldrT="[Text]" custT="1"/>
      <dgm:spPr>
        <a:solidFill>
          <a:schemeClr val="accent2">
            <a:lumMod val="60000"/>
            <a:lumOff val="40000"/>
          </a:schemeClr>
        </a:solidFill>
      </dgm:spPr>
      <dgm:t>
        <a:bodyPr/>
        <a:lstStyle/>
        <a:p>
          <a:r>
            <a:rPr lang="sk-SK" sz="1800" b="1" dirty="0"/>
            <a:t>UCPM</a:t>
          </a:r>
        </a:p>
      </dgm:t>
    </dgm:pt>
    <dgm:pt modelId="{5BC9CD47-D6C3-48D6-8AD1-16B9E3DF222D}" type="parTrans" cxnId="{17961D0A-7838-4880-8D57-0ABBC6C2C524}">
      <dgm:prSet/>
      <dgm:spPr/>
      <dgm:t>
        <a:bodyPr/>
        <a:lstStyle/>
        <a:p>
          <a:endParaRPr lang="sk-SK"/>
        </a:p>
      </dgm:t>
    </dgm:pt>
    <dgm:pt modelId="{4B86E93B-D611-407B-9EB1-7A2A5A839BB0}" type="sibTrans" cxnId="{17961D0A-7838-4880-8D57-0ABBC6C2C524}">
      <dgm:prSet/>
      <dgm:spPr/>
      <dgm:t>
        <a:bodyPr/>
        <a:lstStyle/>
        <a:p>
          <a:endParaRPr lang="sk-SK"/>
        </a:p>
      </dgm:t>
    </dgm:pt>
    <dgm:pt modelId="{097A1A33-3AA5-42E5-BE90-077F4C426C04}">
      <dgm:prSet phldrT="[Text]" custT="1"/>
      <dgm:spPr>
        <a:solidFill>
          <a:schemeClr val="accent2">
            <a:lumMod val="60000"/>
            <a:lumOff val="40000"/>
          </a:schemeClr>
        </a:solidFill>
      </dgm:spPr>
      <dgm:t>
        <a:bodyPr/>
        <a:lstStyle/>
        <a:p>
          <a:r>
            <a:rPr lang="sk-SK" sz="1800" b="1" dirty="0"/>
            <a:t>ISF-P</a:t>
          </a:r>
        </a:p>
      </dgm:t>
    </dgm:pt>
    <dgm:pt modelId="{E7D7A6C6-2CF0-4746-AFEA-0CCD0BA090A0}" type="parTrans" cxnId="{765CBFDD-7DE9-4C25-A162-3837D3EDD235}">
      <dgm:prSet/>
      <dgm:spPr/>
      <dgm:t>
        <a:bodyPr/>
        <a:lstStyle/>
        <a:p>
          <a:endParaRPr lang="sk-SK"/>
        </a:p>
      </dgm:t>
    </dgm:pt>
    <dgm:pt modelId="{19228882-4075-4662-8CAB-474C86FD7064}" type="sibTrans" cxnId="{765CBFDD-7DE9-4C25-A162-3837D3EDD235}">
      <dgm:prSet/>
      <dgm:spPr/>
      <dgm:t>
        <a:bodyPr/>
        <a:lstStyle/>
        <a:p>
          <a:endParaRPr lang="sk-SK"/>
        </a:p>
      </dgm:t>
    </dgm:pt>
    <dgm:pt modelId="{2EB80595-876C-4C91-A82F-E113F89D2A05}">
      <dgm:prSet phldrT="[Text]" custT="1"/>
      <dgm:spPr>
        <a:solidFill>
          <a:schemeClr val="accent6">
            <a:lumMod val="60000"/>
            <a:lumOff val="40000"/>
          </a:schemeClr>
        </a:solidFill>
      </dgm:spPr>
      <dgm:t>
        <a:bodyPr/>
        <a:lstStyle/>
        <a:p>
          <a:r>
            <a:rPr lang="sk-SK" sz="1800" b="1" dirty="0"/>
            <a:t>ISF-P</a:t>
          </a:r>
        </a:p>
      </dgm:t>
    </dgm:pt>
    <dgm:pt modelId="{2027BA4C-F161-44B4-91CD-71B0343668EA}" type="parTrans" cxnId="{E5137232-3C39-41E5-BE27-DD6040A5BDEA}">
      <dgm:prSet/>
      <dgm:spPr/>
      <dgm:t>
        <a:bodyPr/>
        <a:lstStyle/>
        <a:p>
          <a:endParaRPr lang="sk-SK"/>
        </a:p>
      </dgm:t>
    </dgm:pt>
    <dgm:pt modelId="{42ABD445-D007-4072-9368-B7290BB9614D}" type="sibTrans" cxnId="{E5137232-3C39-41E5-BE27-DD6040A5BDEA}">
      <dgm:prSet/>
      <dgm:spPr/>
      <dgm:t>
        <a:bodyPr/>
        <a:lstStyle/>
        <a:p>
          <a:endParaRPr lang="sk-SK"/>
        </a:p>
      </dgm:t>
    </dgm:pt>
    <dgm:pt modelId="{C3D616BA-232C-4879-9F29-84F3EC766AC5}">
      <dgm:prSet phldrT="[Text]" custT="1"/>
      <dgm:spPr>
        <a:solidFill>
          <a:schemeClr val="accent6">
            <a:lumMod val="60000"/>
            <a:lumOff val="40000"/>
          </a:schemeClr>
        </a:solidFill>
      </dgm:spPr>
      <dgm:t>
        <a:bodyPr/>
        <a:lstStyle/>
        <a:p>
          <a:r>
            <a:rPr lang="sk-SK" sz="1800" b="1" dirty="0"/>
            <a:t>IFS</a:t>
          </a:r>
        </a:p>
      </dgm:t>
    </dgm:pt>
    <dgm:pt modelId="{15217196-F128-480F-B3FB-DD6FE920DDBF}" type="parTrans" cxnId="{C9CE1D32-76DB-402C-8AF0-43A6A2FBDE57}">
      <dgm:prSet/>
      <dgm:spPr/>
      <dgm:t>
        <a:bodyPr/>
        <a:lstStyle/>
        <a:p>
          <a:endParaRPr lang="sk-SK"/>
        </a:p>
      </dgm:t>
    </dgm:pt>
    <dgm:pt modelId="{12406B32-CFC8-483F-982B-8580306BAECB}" type="sibTrans" cxnId="{C9CE1D32-76DB-402C-8AF0-43A6A2FBDE57}">
      <dgm:prSet/>
      <dgm:spPr/>
      <dgm:t>
        <a:bodyPr/>
        <a:lstStyle/>
        <a:p>
          <a:endParaRPr lang="sk-SK"/>
        </a:p>
      </dgm:t>
    </dgm:pt>
    <dgm:pt modelId="{49DFF2D6-836E-4A6E-A832-ECF91F060684}">
      <dgm:prSet custT="1"/>
      <dgm:spPr>
        <a:solidFill>
          <a:schemeClr val="accent5">
            <a:lumMod val="60000"/>
            <a:lumOff val="40000"/>
          </a:schemeClr>
        </a:solidFill>
      </dgm:spPr>
      <dgm:t>
        <a:bodyPr/>
        <a:lstStyle/>
        <a:p>
          <a:pPr algn="l"/>
          <a:r>
            <a:rPr lang="sk-SK" sz="1800" b="1" dirty="0"/>
            <a:t>H2020</a:t>
          </a:r>
        </a:p>
      </dgm:t>
    </dgm:pt>
    <dgm:pt modelId="{EEC6E4E5-4EA4-44C0-96DB-DD7308FA6895}" type="parTrans" cxnId="{5BFA5626-5F0C-47EA-BDCF-1BB31C2586A9}">
      <dgm:prSet/>
      <dgm:spPr/>
      <dgm:t>
        <a:bodyPr/>
        <a:lstStyle/>
        <a:p>
          <a:endParaRPr lang="sk-SK"/>
        </a:p>
      </dgm:t>
    </dgm:pt>
    <dgm:pt modelId="{BFDB2191-4AEC-457F-9F2A-9822F0EA267F}" type="sibTrans" cxnId="{5BFA5626-5F0C-47EA-BDCF-1BB31C2586A9}">
      <dgm:prSet/>
      <dgm:spPr/>
      <dgm:t>
        <a:bodyPr/>
        <a:lstStyle/>
        <a:p>
          <a:endParaRPr lang="sk-SK"/>
        </a:p>
      </dgm:t>
    </dgm:pt>
    <dgm:pt modelId="{03EC6E28-FBCE-470C-94C5-6DA90D904506}">
      <dgm:prSet phldrT="[Text]" custT="1"/>
      <dgm:spPr>
        <a:solidFill>
          <a:schemeClr val="accent6">
            <a:lumMod val="60000"/>
            <a:lumOff val="40000"/>
          </a:schemeClr>
        </a:solidFill>
      </dgm:spPr>
      <dgm:t>
        <a:bodyPr/>
        <a:lstStyle/>
        <a:p>
          <a:r>
            <a:rPr lang="sk-SK" sz="1800" b="1" dirty="0" err="1">
              <a:solidFill>
                <a:schemeClr val="tx1"/>
              </a:solidFill>
            </a:rPr>
            <a:t>Specific</a:t>
          </a:r>
          <a:r>
            <a:rPr lang="sk-SK" sz="1800" b="1" dirty="0">
              <a:solidFill>
                <a:schemeClr val="tx1"/>
              </a:solidFill>
            </a:rPr>
            <a:t> </a:t>
          </a:r>
          <a:r>
            <a:rPr lang="sk-SK" sz="1800" b="1" dirty="0" err="1">
              <a:solidFill>
                <a:schemeClr val="tx1"/>
              </a:solidFill>
            </a:rPr>
            <a:t>training</a:t>
          </a:r>
          <a:endParaRPr lang="sk-SK" sz="1800" b="1" dirty="0">
            <a:solidFill>
              <a:schemeClr val="tx1"/>
            </a:solidFill>
          </a:endParaRPr>
        </a:p>
      </dgm:t>
    </dgm:pt>
    <dgm:pt modelId="{B4F69701-AC12-4C9D-A9E3-D1B6DFFEDE17}" type="parTrans" cxnId="{5CC6228D-CCFE-484C-96CD-83D2342AC46F}">
      <dgm:prSet/>
      <dgm:spPr/>
      <dgm:t>
        <a:bodyPr/>
        <a:lstStyle/>
        <a:p>
          <a:endParaRPr lang="sk-SK"/>
        </a:p>
      </dgm:t>
    </dgm:pt>
    <dgm:pt modelId="{A24FA6DF-9EEB-4727-8ADD-4F776CDE25F1}" type="sibTrans" cxnId="{5CC6228D-CCFE-484C-96CD-83D2342AC46F}">
      <dgm:prSet/>
      <dgm:spPr/>
      <dgm:t>
        <a:bodyPr/>
        <a:lstStyle/>
        <a:p>
          <a:endParaRPr lang="sk-SK"/>
        </a:p>
      </dgm:t>
    </dgm:pt>
    <dgm:pt modelId="{954973A9-C441-45C9-B2C0-BC7DCB625759}">
      <dgm:prSet phldrT="[Text]" custT="1"/>
      <dgm:spPr>
        <a:solidFill>
          <a:schemeClr val="accent6">
            <a:lumMod val="60000"/>
            <a:lumOff val="40000"/>
          </a:schemeClr>
        </a:solidFill>
      </dgm:spPr>
      <dgm:t>
        <a:bodyPr/>
        <a:lstStyle/>
        <a:p>
          <a:r>
            <a:rPr lang="sk-SK" sz="1800" b="1" dirty="0">
              <a:solidFill>
                <a:schemeClr val="tx1"/>
              </a:solidFill>
            </a:rPr>
            <a:t>Study </a:t>
          </a:r>
          <a:r>
            <a:rPr lang="sk-SK" sz="1800" b="1" dirty="0" err="1">
              <a:solidFill>
                <a:schemeClr val="tx1"/>
              </a:solidFill>
            </a:rPr>
            <a:t>visists</a:t>
          </a:r>
          <a:endParaRPr lang="sk-SK" sz="1800" b="1" dirty="0">
            <a:solidFill>
              <a:schemeClr val="tx1"/>
            </a:solidFill>
          </a:endParaRPr>
        </a:p>
      </dgm:t>
    </dgm:pt>
    <dgm:pt modelId="{963BA3AC-9290-431E-8F6F-2C92A234B1E5}" type="parTrans" cxnId="{1020050D-575C-4811-AACE-60679B911190}">
      <dgm:prSet/>
      <dgm:spPr/>
      <dgm:t>
        <a:bodyPr/>
        <a:lstStyle/>
        <a:p>
          <a:endParaRPr lang="sk-SK"/>
        </a:p>
      </dgm:t>
    </dgm:pt>
    <dgm:pt modelId="{A6199C7A-1796-479A-BF37-F546E4FA4F67}" type="sibTrans" cxnId="{1020050D-575C-4811-AACE-60679B911190}">
      <dgm:prSet/>
      <dgm:spPr/>
      <dgm:t>
        <a:bodyPr/>
        <a:lstStyle/>
        <a:p>
          <a:endParaRPr lang="sk-SK"/>
        </a:p>
      </dgm:t>
    </dgm:pt>
    <dgm:pt modelId="{AFE73565-A3C3-45C4-B1B8-63CFA18D524B}">
      <dgm:prSet phldrT="[Text]" custT="1"/>
      <dgm:spPr>
        <a:solidFill>
          <a:schemeClr val="accent6">
            <a:lumMod val="60000"/>
            <a:lumOff val="40000"/>
          </a:schemeClr>
        </a:solidFill>
      </dgm:spPr>
      <dgm:t>
        <a:bodyPr/>
        <a:lstStyle/>
        <a:p>
          <a:r>
            <a:rPr lang="sk-SK" sz="1800" b="1" dirty="0">
              <a:solidFill>
                <a:schemeClr val="tx1"/>
              </a:solidFill>
            </a:rPr>
            <a:t>TTX, FX, FSX</a:t>
          </a:r>
        </a:p>
      </dgm:t>
    </dgm:pt>
    <dgm:pt modelId="{8B5C5001-E4EC-4A89-87BB-400B29C9DB47}" type="parTrans" cxnId="{34A0F859-D79B-4218-93A5-463C5AC3B944}">
      <dgm:prSet/>
      <dgm:spPr/>
      <dgm:t>
        <a:bodyPr/>
        <a:lstStyle/>
        <a:p>
          <a:endParaRPr lang="sk-SK"/>
        </a:p>
      </dgm:t>
    </dgm:pt>
    <dgm:pt modelId="{18B08BBF-01B0-4532-A0C5-28845185F689}" type="sibTrans" cxnId="{34A0F859-D79B-4218-93A5-463C5AC3B944}">
      <dgm:prSet/>
      <dgm:spPr/>
      <dgm:t>
        <a:bodyPr/>
        <a:lstStyle/>
        <a:p>
          <a:endParaRPr lang="sk-SK"/>
        </a:p>
      </dgm:t>
    </dgm:pt>
    <dgm:pt modelId="{F17BA774-0A5A-4179-BEAD-13CDB8C67382}">
      <dgm:prSet phldrT="[Text]" custT="1"/>
      <dgm:spPr>
        <a:solidFill>
          <a:schemeClr val="accent2">
            <a:lumMod val="60000"/>
            <a:lumOff val="40000"/>
          </a:schemeClr>
        </a:solidFill>
      </dgm:spPr>
      <dgm:t>
        <a:bodyPr/>
        <a:lstStyle/>
        <a:p>
          <a:r>
            <a:rPr lang="sk-SK" sz="1800" b="1" dirty="0" err="1">
              <a:solidFill>
                <a:schemeClr val="tx1"/>
              </a:solidFill>
            </a:rPr>
            <a:t>Tests</a:t>
          </a:r>
          <a:r>
            <a:rPr lang="sk-SK" sz="1800" b="1" dirty="0">
              <a:solidFill>
                <a:schemeClr val="tx1"/>
              </a:solidFill>
            </a:rPr>
            <a:t>/</a:t>
          </a:r>
          <a:r>
            <a:rPr lang="sk-SK" sz="1800" b="1" dirty="0" err="1">
              <a:solidFill>
                <a:schemeClr val="tx1"/>
              </a:solidFill>
            </a:rPr>
            <a:t>pilots</a:t>
          </a:r>
          <a:endParaRPr lang="sk-SK" sz="1800" b="1" dirty="0">
            <a:solidFill>
              <a:schemeClr val="tx1"/>
            </a:solidFill>
          </a:endParaRPr>
        </a:p>
      </dgm:t>
    </dgm:pt>
    <dgm:pt modelId="{726F5027-5E22-4B14-BAF4-EAB02753D740}" type="parTrans" cxnId="{9ABDAE3F-A1E0-47FB-B193-05D032167D6B}">
      <dgm:prSet/>
      <dgm:spPr/>
      <dgm:t>
        <a:bodyPr/>
        <a:lstStyle/>
        <a:p>
          <a:endParaRPr lang="sk-SK"/>
        </a:p>
      </dgm:t>
    </dgm:pt>
    <dgm:pt modelId="{DA0197EE-EFB0-4D5B-A900-3003D0302A4F}" type="sibTrans" cxnId="{9ABDAE3F-A1E0-47FB-B193-05D032167D6B}">
      <dgm:prSet/>
      <dgm:spPr/>
      <dgm:t>
        <a:bodyPr/>
        <a:lstStyle/>
        <a:p>
          <a:endParaRPr lang="sk-SK"/>
        </a:p>
      </dgm:t>
    </dgm:pt>
    <dgm:pt modelId="{E0375C8E-FE2E-4901-AD9C-2FF0A4E4B5CB}">
      <dgm:prSet phldrT="[Text]" custT="1"/>
      <dgm:spPr>
        <a:solidFill>
          <a:schemeClr val="accent2">
            <a:lumMod val="60000"/>
            <a:lumOff val="40000"/>
          </a:schemeClr>
        </a:solidFill>
      </dgm:spPr>
      <dgm:t>
        <a:bodyPr/>
        <a:lstStyle/>
        <a:p>
          <a:r>
            <a:rPr lang="sk-SK" sz="1800" b="1" dirty="0" err="1">
              <a:solidFill>
                <a:schemeClr val="tx1"/>
              </a:solidFill>
            </a:rPr>
            <a:t>Scenarios</a:t>
          </a:r>
          <a:r>
            <a:rPr lang="sk-SK" sz="1800" b="1" dirty="0">
              <a:solidFill>
                <a:schemeClr val="tx1"/>
              </a:solidFill>
            </a:rPr>
            <a:t> and </a:t>
          </a:r>
          <a:r>
            <a:rPr lang="sk-SK" sz="1800" b="1" dirty="0" err="1">
              <a:solidFill>
                <a:schemeClr val="tx1"/>
              </a:solidFill>
            </a:rPr>
            <a:t>planning</a:t>
          </a:r>
          <a:endParaRPr lang="sk-SK" sz="1800" b="1" dirty="0">
            <a:solidFill>
              <a:schemeClr val="tx1"/>
            </a:solidFill>
          </a:endParaRPr>
        </a:p>
      </dgm:t>
    </dgm:pt>
    <dgm:pt modelId="{AA06F0AC-E417-49D5-9D42-E79D8746192E}" type="parTrans" cxnId="{F057A0AB-89F8-4CFF-90BD-9196E7EFDFF7}">
      <dgm:prSet/>
      <dgm:spPr/>
      <dgm:t>
        <a:bodyPr/>
        <a:lstStyle/>
        <a:p>
          <a:endParaRPr lang="sk-SK"/>
        </a:p>
      </dgm:t>
    </dgm:pt>
    <dgm:pt modelId="{BA0174B1-4B37-4D97-B5F7-B00E98C1697A}" type="sibTrans" cxnId="{F057A0AB-89F8-4CFF-90BD-9196E7EFDFF7}">
      <dgm:prSet/>
      <dgm:spPr/>
      <dgm:t>
        <a:bodyPr/>
        <a:lstStyle/>
        <a:p>
          <a:endParaRPr lang="sk-SK"/>
        </a:p>
      </dgm:t>
    </dgm:pt>
    <dgm:pt modelId="{9543CC9E-FC12-48D2-95A6-562E4319DD48}">
      <dgm:prSet phldrT="[Text]" custT="1"/>
      <dgm:spPr>
        <a:solidFill>
          <a:schemeClr val="accent2">
            <a:lumMod val="60000"/>
            <a:lumOff val="40000"/>
          </a:schemeClr>
        </a:solidFill>
      </dgm:spPr>
      <dgm:t>
        <a:bodyPr/>
        <a:lstStyle/>
        <a:p>
          <a:r>
            <a:rPr lang="sk-SK" sz="1800" b="1" dirty="0" err="1">
              <a:solidFill>
                <a:schemeClr val="tx1"/>
              </a:solidFill>
            </a:rPr>
            <a:t>Demonstrations</a:t>
          </a:r>
          <a:endParaRPr lang="sk-SK" sz="1800" b="1" dirty="0">
            <a:solidFill>
              <a:schemeClr val="tx1"/>
            </a:solidFill>
          </a:endParaRPr>
        </a:p>
      </dgm:t>
    </dgm:pt>
    <dgm:pt modelId="{A969D262-D339-422E-B259-503E55AE5AAF}" type="parTrans" cxnId="{1C959C46-99BA-4D00-A041-ED7C22FFA248}">
      <dgm:prSet/>
      <dgm:spPr/>
      <dgm:t>
        <a:bodyPr/>
        <a:lstStyle/>
        <a:p>
          <a:endParaRPr lang="sk-SK"/>
        </a:p>
      </dgm:t>
    </dgm:pt>
    <dgm:pt modelId="{E3F4967F-B644-4D0C-9816-1C24377F2A01}" type="sibTrans" cxnId="{1C959C46-99BA-4D00-A041-ED7C22FFA248}">
      <dgm:prSet/>
      <dgm:spPr/>
      <dgm:t>
        <a:bodyPr/>
        <a:lstStyle/>
        <a:p>
          <a:endParaRPr lang="sk-SK"/>
        </a:p>
      </dgm:t>
    </dgm:pt>
    <dgm:pt modelId="{2431A041-CA9A-4EFE-898F-0235582C33B7}">
      <dgm:prSet custT="1"/>
      <dgm:spPr>
        <a:solidFill>
          <a:schemeClr val="accent5">
            <a:lumMod val="60000"/>
            <a:lumOff val="40000"/>
          </a:schemeClr>
        </a:solidFill>
      </dgm:spPr>
      <dgm:t>
        <a:bodyPr/>
        <a:lstStyle/>
        <a:p>
          <a:pPr algn="l"/>
          <a:r>
            <a:rPr lang="sk-SK" sz="1800" b="1" dirty="0"/>
            <a:t>HORIZON</a:t>
          </a:r>
        </a:p>
      </dgm:t>
    </dgm:pt>
    <dgm:pt modelId="{46C16D61-4ECE-435D-80B9-E4ED30BB87CE}" type="parTrans" cxnId="{CD9371D2-0FD9-48B8-A320-E15FE2DA29D4}">
      <dgm:prSet/>
      <dgm:spPr/>
      <dgm:t>
        <a:bodyPr/>
        <a:lstStyle/>
        <a:p>
          <a:endParaRPr lang="sk-SK"/>
        </a:p>
      </dgm:t>
    </dgm:pt>
    <dgm:pt modelId="{C712614B-FB59-4BA8-94C6-7FE9FFDB4A04}" type="sibTrans" cxnId="{CD9371D2-0FD9-48B8-A320-E15FE2DA29D4}">
      <dgm:prSet/>
      <dgm:spPr/>
      <dgm:t>
        <a:bodyPr/>
        <a:lstStyle/>
        <a:p>
          <a:endParaRPr lang="sk-SK"/>
        </a:p>
      </dgm:t>
    </dgm:pt>
    <dgm:pt modelId="{EBB40025-094A-4171-B19B-25065145DAE2}">
      <dgm:prSet custT="1"/>
      <dgm:spPr>
        <a:solidFill>
          <a:schemeClr val="accent5">
            <a:lumMod val="60000"/>
            <a:lumOff val="40000"/>
          </a:schemeClr>
        </a:solidFill>
      </dgm:spPr>
      <dgm:t>
        <a:bodyPr/>
        <a:lstStyle/>
        <a:p>
          <a:pPr algn="l"/>
          <a:r>
            <a:rPr lang="sk-SK" sz="1800" b="1" dirty="0"/>
            <a:t>UCPM</a:t>
          </a:r>
        </a:p>
      </dgm:t>
    </dgm:pt>
    <dgm:pt modelId="{D209F71D-14F1-4267-AD94-0586EF2F8BFF}" type="parTrans" cxnId="{50558A2F-700E-4AF2-9A1A-F0EB30B39375}">
      <dgm:prSet/>
      <dgm:spPr/>
      <dgm:t>
        <a:bodyPr/>
        <a:lstStyle/>
        <a:p>
          <a:endParaRPr lang="sk-SK"/>
        </a:p>
      </dgm:t>
    </dgm:pt>
    <dgm:pt modelId="{7C90E7C0-FB5B-4EB8-9CC7-495F883AF21D}" type="sibTrans" cxnId="{50558A2F-700E-4AF2-9A1A-F0EB30B39375}">
      <dgm:prSet/>
      <dgm:spPr/>
      <dgm:t>
        <a:bodyPr/>
        <a:lstStyle/>
        <a:p>
          <a:endParaRPr lang="sk-SK"/>
        </a:p>
      </dgm:t>
    </dgm:pt>
    <dgm:pt modelId="{1990A995-18BB-4362-8DD8-ADD408FD41D8}">
      <dgm:prSet custT="1"/>
      <dgm:spPr>
        <a:solidFill>
          <a:schemeClr val="accent5">
            <a:lumMod val="60000"/>
            <a:lumOff val="40000"/>
          </a:schemeClr>
        </a:solidFill>
      </dgm:spPr>
      <dgm:t>
        <a:bodyPr/>
        <a:lstStyle/>
        <a:p>
          <a:pPr algn="l"/>
          <a:r>
            <a:rPr lang="sk-SK" sz="1800" b="1" dirty="0"/>
            <a:t>ISF</a:t>
          </a:r>
        </a:p>
      </dgm:t>
    </dgm:pt>
    <dgm:pt modelId="{7DB777EB-B40F-4D3E-B39D-42DA24E561C6}" type="parTrans" cxnId="{ECE1ACC9-6FC1-4AFA-B448-3B51B8293A7F}">
      <dgm:prSet/>
      <dgm:spPr/>
      <dgm:t>
        <a:bodyPr/>
        <a:lstStyle/>
        <a:p>
          <a:endParaRPr lang="sk-SK"/>
        </a:p>
      </dgm:t>
    </dgm:pt>
    <dgm:pt modelId="{462AD7C1-4993-4509-AB12-06F1CFD6F9B7}" type="sibTrans" cxnId="{ECE1ACC9-6FC1-4AFA-B448-3B51B8293A7F}">
      <dgm:prSet/>
      <dgm:spPr/>
      <dgm:t>
        <a:bodyPr/>
        <a:lstStyle/>
        <a:p>
          <a:endParaRPr lang="sk-SK"/>
        </a:p>
      </dgm:t>
    </dgm:pt>
    <dgm:pt modelId="{3E7EED37-0E92-40BA-9DE9-5642CE91CE84}">
      <dgm:prSet custT="1"/>
      <dgm:spPr>
        <a:solidFill>
          <a:schemeClr val="accent5">
            <a:lumMod val="60000"/>
            <a:lumOff val="40000"/>
          </a:schemeClr>
        </a:solidFill>
      </dgm:spPr>
      <dgm:t>
        <a:bodyPr/>
        <a:lstStyle/>
        <a:p>
          <a:pPr algn="l"/>
          <a:r>
            <a:rPr lang="sk-SK" sz="1800" b="1" dirty="0" err="1">
              <a:solidFill>
                <a:schemeClr val="tx1"/>
              </a:solidFill>
            </a:rPr>
            <a:t>Platforms</a:t>
          </a:r>
          <a:endParaRPr lang="sk-SK" sz="1800" b="1" dirty="0">
            <a:solidFill>
              <a:schemeClr val="tx1"/>
            </a:solidFill>
          </a:endParaRPr>
        </a:p>
      </dgm:t>
    </dgm:pt>
    <dgm:pt modelId="{B5C33EE3-8343-4577-B884-58AEF50CF48A}" type="parTrans" cxnId="{E0915F97-DCB4-41C0-8FE7-3FE1F4F2BB2B}">
      <dgm:prSet/>
      <dgm:spPr/>
      <dgm:t>
        <a:bodyPr/>
        <a:lstStyle/>
        <a:p>
          <a:endParaRPr lang="sk-SK"/>
        </a:p>
      </dgm:t>
    </dgm:pt>
    <dgm:pt modelId="{B2EA6A98-5769-41EB-A87F-45952422EF07}" type="sibTrans" cxnId="{E0915F97-DCB4-41C0-8FE7-3FE1F4F2BB2B}">
      <dgm:prSet/>
      <dgm:spPr/>
      <dgm:t>
        <a:bodyPr/>
        <a:lstStyle/>
        <a:p>
          <a:endParaRPr lang="sk-SK"/>
        </a:p>
      </dgm:t>
    </dgm:pt>
    <dgm:pt modelId="{FDC0C312-DA52-427D-9EC2-6E3472CF9A6B}">
      <dgm:prSet custT="1"/>
      <dgm:spPr>
        <a:solidFill>
          <a:schemeClr val="accent5">
            <a:lumMod val="60000"/>
            <a:lumOff val="40000"/>
          </a:schemeClr>
        </a:solidFill>
      </dgm:spPr>
      <dgm:t>
        <a:bodyPr/>
        <a:lstStyle/>
        <a:p>
          <a:pPr algn="l"/>
          <a:r>
            <a:rPr lang="sk-SK" sz="1800" b="1" dirty="0" err="1">
              <a:solidFill>
                <a:schemeClr val="tx1"/>
              </a:solidFill>
            </a:rPr>
            <a:t>Workshops</a:t>
          </a:r>
          <a:r>
            <a:rPr lang="sk-SK" sz="1800" b="1" dirty="0">
              <a:solidFill>
                <a:schemeClr val="tx1"/>
              </a:solidFill>
            </a:rPr>
            <a:t> and </a:t>
          </a:r>
          <a:r>
            <a:rPr lang="sk-SK" sz="1800" b="1" dirty="0" err="1">
              <a:solidFill>
                <a:schemeClr val="tx1"/>
              </a:solidFill>
            </a:rPr>
            <a:t>Conferences</a:t>
          </a:r>
          <a:endParaRPr lang="sk-SK" sz="1800" b="1" dirty="0">
            <a:solidFill>
              <a:schemeClr val="tx1"/>
            </a:solidFill>
          </a:endParaRPr>
        </a:p>
      </dgm:t>
    </dgm:pt>
    <dgm:pt modelId="{93BA1E70-3120-40CD-BF2A-354DF6F0E6DB}" type="parTrans" cxnId="{1A7DA8BA-856D-438B-9055-0753698DD630}">
      <dgm:prSet/>
      <dgm:spPr/>
      <dgm:t>
        <a:bodyPr/>
        <a:lstStyle/>
        <a:p>
          <a:endParaRPr lang="sk-SK"/>
        </a:p>
      </dgm:t>
    </dgm:pt>
    <dgm:pt modelId="{E426C8A7-90E3-4138-B53E-5B49C8C0E5AB}" type="sibTrans" cxnId="{1A7DA8BA-856D-438B-9055-0753698DD630}">
      <dgm:prSet/>
      <dgm:spPr/>
      <dgm:t>
        <a:bodyPr/>
        <a:lstStyle/>
        <a:p>
          <a:endParaRPr lang="sk-SK"/>
        </a:p>
      </dgm:t>
    </dgm:pt>
    <dgm:pt modelId="{CE536B1B-61BE-4FAA-BB16-7EB988C95C5F}">
      <dgm:prSet custT="1"/>
      <dgm:spPr>
        <a:solidFill>
          <a:schemeClr val="accent5">
            <a:lumMod val="60000"/>
            <a:lumOff val="40000"/>
          </a:schemeClr>
        </a:solidFill>
      </dgm:spPr>
      <dgm:t>
        <a:bodyPr/>
        <a:lstStyle/>
        <a:p>
          <a:pPr algn="l"/>
          <a:r>
            <a:rPr lang="sk-SK" sz="1800" b="1" dirty="0">
              <a:solidFill>
                <a:schemeClr val="tx1"/>
              </a:solidFill>
            </a:rPr>
            <a:t>Ad-hoc aktivity</a:t>
          </a:r>
        </a:p>
      </dgm:t>
    </dgm:pt>
    <dgm:pt modelId="{BC29177D-5089-4375-9DC0-8094920A2E67}" type="parTrans" cxnId="{4ADDE9E8-F20A-4CED-A2A0-65E07EBA2AB0}">
      <dgm:prSet/>
      <dgm:spPr/>
      <dgm:t>
        <a:bodyPr/>
        <a:lstStyle/>
        <a:p>
          <a:endParaRPr lang="sk-SK"/>
        </a:p>
      </dgm:t>
    </dgm:pt>
    <dgm:pt modelId="{B463C655-8597-4DE6-A3A4-94C89573E2C2}" type="sibTrans" cxnId="{4ADDE9E8-F20A-4CED-A2A0-65E07EBA2AB0}">
      <dgm:prSet/>
      <dgm:spPr/>
      <dgm:t>
        <a:bodyPr/>
        <a:lstStyle/>
        <a:p>
          <a:endParaRPr lang="sk-SK"/>
        </a:p>
      </dgm:t>
    </dgm:pt>
    <dgm:pt modelId="{EEE21EED-9322-4E25-AE57-0C0F61AE9E49}">
      <dgm:prSet phldrT="[Text]" custT="1"/>
      <dgm:spPr>
        <a:solidFill>
          <a:schemeClr val="bg2">
            <a:lumMod val="75000"/>
          </a:schemeClr>
        </a:solidFill>
      </dgm:spPr>
      <dgm:t>
        <a:bodyPr/>
        <a:lstStyle/>
        <a:p>
          <a:r>
            <a:rPr lang="sk-SK" sz="1600" b="1" dirty="0" err="1">
              <a:solidFill>
                <a:schemeClr val="tx1"/>
              </a:solidFill>
            </a:rPr>
            <a:t>Dissemination</a:t>
          </a:r>
          <a:endParaRPr lang="sk-SK" sz="1600" b="1" dirty="0">
            <a:solidFill>
              <a:schemeClr val="tx1"/>
            </a:solidFill>
          </a:endParaRPr>
        </a:p>
      </dgm:t>
    </dgm:pt>
    <dgm:pt modelId="{E7117EB7-DBF2-4F91-B3A1-C9178D5042A6}" type="parTrans" cxnId="{12979191-4D78-44FE-85F8-A1D1C3F3A454}">
      <dgm:prSet/>
      <dgm:spPr/>
      <dgm:t>
        <a:bodyPr/>
        <a:lstStyle/>
        <a:p>
          <a:endParaRPr lang="sk-SK"/>
        </a:p>
      </dgm:t>
    </dgm:pt>
    <dgm:pt modelId="{B2204B5C-E8ED-41AA-BCDE-86E6EDEEAD7B}" type="sibTrans" cxnId="{12979191-4D78-44FE-85F8-A1D1C3F3A454}">
      <dgm:prSet/>
      <dgm:spPr/>
      <dgm:t>
        <a:bodyPr/>
        <a:lstStyle/>
        <a:p>
          <a:endParaRPr lang="sk-SK"/>
        </a:p>
      </dgm:t>
    </dgm:pt>
    <dgm:pt modelId="{11C4C966-4110-4123-A7FD-ACDA596A52C5}">
      <dgm:prSet custT="1"/>
      <dgm:spPr/>
      <dgm:t>
        <a:bodyPr/>
        <a:lstStyle/>
        <a:p>
          <a:r>
            <a:rPr lang="sk-SK" sz="1800" b="1" dirty="0"/>
            <a:t>ISF, IFS</a:t>
          </a:r>
        </a:p>
      </dgm:t>
    </dgm:pt>
    <dgm:pt modelId="{F7700987-2021-4ADE-BE8E-3585D6EA0C5C}" type="parTrans" cxnId="{7CF94D6E-DB23-44D9-AB3F-204A21D59BFD}">
      <dgm:prSet/>
      <dgm:spPr/>
      <dgm:t>
        <a:bodyPr/>
        <a:lstStyle/>
        <a:p>
          <a:endParaRPr lang="sk-SK"/>
        </a:p>
      </dgm:t>
    </dgm:pt>
    <dgm:pt modelId="{33855103-76D5-436A-A869-BE6C93B1FEC2}" type="sibTrans" cxnId="{7CF94D6E-DB23-44D9-AB3F-204A21D59BFD}">
      <dgm:prSet/>
      <dgm:spPr/>
      <dgm:t>
        <a:bodyPr/>
        <a:lstStyle/>
        <a:p>
          <a:endParaRPr lang="sk-SK"/>
        </a:p>
      </dgm:t>
    </dgm:pt>
    <dgm:pt modelId="{BFE68AA2-9181-49E5-8A82-3D4178E359B2}">
      <dgm:prSet custT="1"/>
      <dgm:spPr/>
      <dgm:t>
        <a:bodyPr/>
        <a:lstStyle/>
        <a:p>
          <a:r>
            <a:rPr lang="sk-SK" sz="1800" b="1" dirty="0"/>
            <a:t>H2020, HE</a:t>
          </a:r>
        </a:p>
      </dgm:t>
    </dgm:pt>
    <dgm:pt modelId="{EE063CC5-B455-41B0-A00E-D89654E872CB}" type="parTrans" cxnId="{C78FD870-AD46-4F86-BA8F-94105C7A6595}">
      <dgm:prSet/>
      <dgm:spPr/>
      <dgm:t>
        <a:bodyPr/>
        <a:lstStyle/>
        <a:p>
          <a:endParaRPr lang="sk-SK"/>
        </a:p>
      </dgm:t>
    </dgm:pt>
    <dgm:pt modelId="{06408758-453B-46D3-8EB9-73D0618AC78E}" type="sibTrans" cxnId="{C78FD870-AD46-4F86-BA8F-94105C7A6595}">
      <dgm:prSet/>
      <dgm:spPr/>
      <dgm:t>
        <a:bodyPr/>
        <a:lstStyle/>
        <a:p>
          <a:endParaRPr lang="sk-SK"/>
        </a:p>
      </dgm:t>
    </dgm:pt>
    <dgm:pt modelId="{952336CA-CF14-42AE-BF8E-9D02077E160C}">
      <dgm:prSet custT="1"/>
      <dgm:spPr/>
      <dgm:t>
        <a:bodyPr/>
        <a:lstStyle/>
        <a:p>
          <a:r>
            <a:rPr lang="sk-SK" sz="1800" b="1" dirty="0"/>
            <a:t>UCPM</a:t>
          </a:r>
        </a:p>
      </dgm:t>
    </dgm:pt>
    <dgm:pt modelId="{71D65253-591E-41E2-BE4A-3503B49A7140}" type="parTrans" cxnId="{5B311C7B-86A5-4715-989B-FEE6E2BD930B}">
      <dgm:prSet/>
      <dgm:spPr/>
      <dgm:t>
        <a:bodyPr/>
        <a:lstStyle/>
        <a:p>
          <a:endParaRPr lang="sk-SK"/>
        </a:p>
      </dgm:t>
    </dgm:pt>
    <dgm:pt modelId="{08578769-4269-432B-9823-297BB41AEAE1}" type="sibTrans" cxnId="{5B311C7B-86A5-4715-989B-FEE6E2BD930B}">
      <dgm:prSet/>
      <dgm:spPr/>
      <dgm:t>
        <a:bodyPr/>
        <a:lstStyle/>
        <a:p>
          <a:endParaRPr lang="sk-SK"/>
        </a:p>
      </dgm:t>
    </dgm:pt>
    <dgm:pt modelId="{83D5FA5F-96F3-446B-B7A9-38668223A06D}">
      <dgm:prSet custT="1"/>
      <dgm:spPr/>
      <dgm:t>
        <a:bodyPr/>
        <a:lstStyle/>
        <a:p>
          <a:r>
            <a:rPr lang="sk-SK" sz="1800" b="1" dirty="0"/>
            <a:t>iné</a:t>
          </a:r>
        </a:p>
      </dgm:t>
    </dgm:pt>
    <dgm:pt modelId="{88888F74-BA8C-4CF1-8493-2C18934726F8}" type="parTrans" cxnId="{4E57D4F7-136B-4215-BA86-9EE7A52D3C60}">
      <dgm:prSet/>
      <dgm:spPr/>
      <dgm:t>
        <a:bodyPr/>
        <a:lstStyle/>
        <a:p>
          <a:endParaRPr lang="sk-SK"/>
        </a:p>
      </dgm:t>
    </dgm:pt>
    <dgm:pt modelId="{171B8357-3E62-4CE7-A6C6-26EE1208F298}" type="sibTrans" cxnId="{4E57D4F7-136B-4215-BA86-9EE7A52D3C60}">
      <dgm:prSet/>
      <dgm:spPr/>
      <dgm:t>
        <a:bodyPr/>
        <a:lstStyle/>
        <a:p>
          <a:endParaRPr lang="sk-SK"/>
        </a:p>
      </dgm:t>
    </dgm:pt>
    <dgm:pt modelId="{B1DB9C95-046C-4B86-A207-4A85F1FED75A}">
      <dgm:prSet phldrT="[Text]" custT="1"/>
      <dgm:spPr>
        <a:solidFill>
          <a:schemeClr val="accent6">
            <a:lumMod val="60000"/>
            <a:lumOff val="40000"/>
          </a:schemeClr>
        </a:solidFill>
      </dgm:spPr>
      <dgm:t>
        <a:bodyPr/>
        <a:lstStyle/>
        <a:p>
          <a:endParaRPr lang="sk-SK" sz="1800" b="1" dirty="0"/>
        </a:p>
      </dgm:t>
    </dgm:pt>
    <dgm:pt modelId="{D89B618A-B452-4CD4-82E2-96004C120D4D}" type="parTrans" cxnId="{C61FA9F5-FAC2-4DE4-9435-263B3999A42B}">
      <dgm:prSet/>
      <dgm:spPr/>
      <dgm:t>
        <a:bodyPr/>
        <a:lstStyle/>
        <a:p>
          <a:endParaRPr lang="sk-SK"/>
        </a:p>
      </dgm:t>
    </dgm:pt>
    <dgm:pt modelId="{9E53540D-C939-428A-8D16-9FE055688AE1}" type="sibTrans" cxnId="{C61FA9F5-FAC2-4DE4-9435-263B3999A42B}">
      <dgm:prSet/>
      <dgm:spPr/>
      <dgm:t>
        <a:bodyPr/>
        <a:lstStyle/>
        <a:p>
          <a:endParaRPr lang="sk-SK"/>
        </a:p>
      </dgm:t>
    </dgm:pt>
    <dgm:pt modelId="{9569AA8C-9632-4DA4-942D-B58BCD706DBD}">
      <dgm:prSet phldrT="[Text]" custT="1"/>
      <dgm:spPr>
        <a:solidFill>
          <a:schemeClr val="accent2">
            <a:lumMod val="60000"/>
            <a:lumOff val="40000"/>
          </a:schemeClr>
        </a:solidFill>
      </dgm:spPr>
      <dgm:t>
        <a:bodyPr/>
        <a:lstStyle/>
        <a:p>
          <a:endParaRPr lang="sk-SK" sz="1800" b="1" dirty="0"/>
        </a:p>
      </dgm:t>
    </dgm:pt>
    <dgm:pt modelId="{C98751F4-12B2-410E-9DE6-31A6889A9EAC}" type="parTrans" cxnId="{C00B9BB5-86D0-44B0-A6DA-5707F0F0D2EC}">
      <dgm:prSet/>
      <dgm:spPr/>
      <dgm:t>
        <a:bodyPr/>
        <a:lstStyle/>
        <a:p>
          <a:endParaRPr lang="sk-SK"/>
        </a:p>
      </dgm:t>
    </dgm:pt>
    <dgm:pt modelId="{2C7164F6-3475-4AC8-AF88-CCFF393B4B87}" type="sibTrans" cxnId="{C00B9BB5-86D0-44B0-A6DA-5707F0F0D2EC}">
      <dgm:prSet/>
      <dgm:spPr/>
      <dgm:t>
        <a:bodyPr/>
        <a:lstStyle/>
        <a:p>
          <a:endParaRPr lang="sk-SK"/>
        </a:p>
      </dgm:t>
    </dgm:pt>
    <dgm:pt modelId="{82B918BD-D221-478C-A2E3-D777B9C28FF0}">
      <dgm:prSet custT="1"/>
      <dgm:spPr>
        <a:solidFill>
          <a:schemeClr val="accent5">
            <a:lumMod val="60000"/>
            <a:lumOff val="40000"/>
          </a:schemeClr>
        </a:solidFill>
      </dgm:spPr>
      <dgm:t>
        <a:bodyPr/>
        <a:lstStyle/>
        <a:p>
          <a:pPr algn="l"/>
          <a:endParaRPr lang="sk-SK" sz="1800" b="1" dirty="0"/>
        </a:p>
      </dgm:t>
    </dgm:pt>
    <dgm:pt modelId="{6381797C-89AD-46C0-8F8D-7AA6315ECA2D}" type="parTrans" cxnId="{12134896-A752-4177-84FD-9E244CF30650}">
      <dgm:prSet/>
      <dgm:spPr/>
      <dgm:t>
        <a:bodyPr/>
        <a:lstStyle/>
        <a:p>
          <a:endParaRPr lang="sk-SK"/>
        </a:p>
      </dgm:t>
    </dgm:pt>
    <dgm:pt modelId="{C37D96E0-1579-48B5-AC9F-9A03F47E7198}" type="sibTrans" cxnId="{12134896-A752-4177-84FD-9E244CF30650}">
      <dgm:prSet/>
      <dgm:spPr/>
      <dgm:t>
        <a:bodyPr/>
        <a:lstStyle/>
        <a:p>
          <a:endParaRPr lang="sk-SK"/>
        </a:p>
      </dgm:t>
    </dgm:pt>
    <dgm:pt modelId="{F2F3E751-E3F4-49B3-AB1C-767B1A9F0672}">
      <dgm:prSet phldrT="[Text]" custT="1"/>
      <dgm:spPr>
        <a:solidFill>
          <a:schemeClr val="bg2">
            <a:lumMod val="75000"/>
          </a:schemeClr>
        </a:solidFill>
      </dgm:spPr>
      <dgm:t>
        <a:bodyPr/>
        <a:lstStyle/>
        <a:p>
          <a:r>
            <a:rPr lang="sk-SK" sz="1600" b="1" dirty="0" err="1">
              <a:solidFill>
                <a:schemeClr val="tx1"/>
              </a:solidFill>
            </a:rPr>
            <a:t>Specific</a:t>
          </a:r>
          <a:r>
            <a:rPr lang="sk-SK" sz="1600" b="1" dirty="0">
              <a:solidFill>
                <a:schemeClr val="tx1"/>
              </a:solidFill>
            </a:rPr>
            <a:t> (</a:t>
          </a:r>
          <a:r>
            <a:rPr lang="sk-SK" sz="1600" b="1" dirty="0" err="1">
              <a:solidFill>
                <a:schemeClr val="tx1"/>
              </a:solidFill>
            </a:rPr>
            <a:t>one-time</a:t>
          </a:r>
          <a:r>
            <a:rPr lang="sk-SK" sz="1600" b="1" dirty="0">
              <a:solidFill>
                <a:schemeClr val="tx1"/>
              </a:solidFill>
            </a:rPr>
            <a:t>) </a:t>
          </a:r>
          <a:r>
            <a:rPr lang="sk-SK" sz="1600" b="1" dirty="0" err="1">
              <a:solidFill>
                <a:schemeClr val="tx1"/>
              </a:solidFill>
            </a:rPr>
            <a:t>activities</a:t>
          </a:r>
          <a:endParaRPr lang="sk-SK" sz="1600" b="1" dirty="0">
            <a:solidFill>
              <a:schemeClr val="tx1"/>
            </a:solidFill>
          </a:endParaRPr>
        </a:p>
      </dgm:t>
    </dgm:pt>
    <dgm:pt modelId="{472EE999-1768-4123-9324-178990CCCA2F}" type="parTrans" cxnId="{4B3FBC6B-5773-48B3-AE49-339617B2E9C7}">
      <dgm:prSet/>
      <dgm:spPr/>
      <dgm:t>
        <a:bodyPr/>
        <a:lstStyle/>
        <a:p>
          <a:endParaRPr lang="sk-SK"/>
        </a:p>
      </dgm:t>
    </dgm:pt>
    <dgm:pt modelId="{5C5CA0D2-7AE8-44FA-AC4B-FA78F407D6E8}" type="sibTrans" cxnId="{4B3FBC6B-5773-48B3-AE49-339617B2E9C7}">
      <dgm:prSet/>
      <dgm:spPr/>
      <dgm:t>
        <a:bodyPr/>
        <a:lstStyle/>
        <a:p>
          <a:endParaRPr lang="sk-SK"/>
        </a:p>
      </dgm:t>
    </dgm:pt>
    <dgm:pt modelId="{E4AFC108-8DCA-4527-9560-B5409A438ADB}">
      <dgm:prSet phldrT="[Text]" custT="1"/>
      <dgm:spPr>
        <a:solidFill>
          <a:schemeClr val="bg2">
            <a:lumMod val="75000"/>
          </a:schemeClr>
        </a:solidFill>
      </dgm:spPr>
      <dgm:t>
        <a:bodyPr/>
        <a:lstStyle/>
        <a:p>
          <a:r>
            <a:rPr lang="sk-SK" sz="1600" b="1" dirty="0" err="1">
              <a:solidFill>
                <a:schemeClr val="tx1"/>
              </a:solidFill>
            </a:rPr>
            <a:t>Exploitation</a:t>
          </a:r>
          <a:endParaRPr lang="sk-SK" sz="1600" b="1" dirty="0">
            <a:solidFill>
              <a:schemeClr val="tx1"/>
            </a:solidFill>
          </a:endParaRPr>
        </a:p>
      </dgm:t>
    </dgm:pt>
    <dgm:pt modelId="{AC1B232D-AF67-4056-B7E5-B47E8DD6B0D6}" type="parTrans" cxnId="{D0B4AC30-3947-49DA-B72B-D309F78E88CD}">
      <dgm:prSet/>
      <dgm:spPr/>
      <dgm:t>
        <a:bodyPr/>
        <a:lstStyle/>
        <a:p>
          <a:endParaRPr lang="sk-SK"/>
        </a:p>
      </dgm:t>
    </dgm:pt>
    <dgm:pt modelId="{2BBDFA94-D802-4C3B-8650-3A6B29339ADA}" type="sibTrans" cxnId="{D0B4AC30-3947-49DA-B72B-D309F78E88CD}">
      <dgm:prSet/>
      <dgm:spPr/>
      <dgm:t>
        <a:bodyPr/>
        <a:lstStyle/>
        <a:p>
          <a:endParaRPr lang="sk-SK"/>
        </a:p>
      </dgm:t>
    </dgm:pt>
    <dgm:pt modelId="{FB97B359-82B3-42C8-AEAE-96BBA921A262}" type="pres">
      <dgm:prSet presAssocID="{6E883491-E7C3-471D-B997-61E3C4822329}" presName="linearFlow" presStyleCnt="0">
        <dgm:presLayoutVars>
          <dgm:dir/>
          <dgm:animLvl val="lvl"/>
          <dgm:resizeHandles/>
        </dgm:presLayoutVars>
      </dgm:prSet>
      <dgm:spPr/>
    </dgm:pt>
    <dgm:pt modelId="{8EB8C025-BF8D-4838-A857-56FE79434590}" type="pres">
      <dgm:prSet presAssocID="{CD29F835-FF18-41AE-B2CA-2416D9765D65}" presName="compositeNode" presStyleCnt="0">
        <dgm:presLayoutVars>
          <dgm:bulletEnabled val="1"/>
        </dgm:presLayoutVars>
      </dgm:prSet>
      <dgm:spPr/>
    </dgm:pt>
    <dgm:pt modelId="{B98D8A8C-B7FD-4E8B-9B5D-931BD4FB1883}" type="pres">
      <dgm:prSet presAssocID="{CD29F835-FF18-41AE-B2CA-2416D9765D65}"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ymnastické kruhy"/>
        </a:ext>
      </dgm:extLst>
    </dgm:pt>
    <dgm:pt modelId="{32F1899E-BA6B-43F5-96CB-B41B983399F9}" type="pres">
      <dgm:prSet presAssocID="{CD29F835-FF18-41AE-B2CA-2416D9765D65}" presName="childNode" presStyleLbl="node1" presStyleIdx="0" presStyleCnt="4" custScaleX="110667">
        <dgm:presLayoutVars>
          <dgm:bulletEnabled val="1"/>
        </dgm:presLayoutVars>
      </dgm:prSet>
      <dgm:spPr/>
    </dgm:pt>
    <dgm:pt modelId="{84C017F5-956C-48C4-9210-D7380E14199F}" type="pres">
      <dgm:prSet presAssocID="{CD29F835-FF18-41AE-B2CA-2416D9765D65}" presName="parentNode" presStyleLbl="revTx" presStyleIdx="0" presStyleCnt="4" custLinFactNeighborX="-24036">
        <dgm:presLayoutVars>
          <dgm:chMax val="0"/>
          <dgm:bulletEnabled val="1"/>
        </dgm:presLayoutVars>
      </dgm:prSet>
      <dgm:spPr/>
    </dgm:pt>
    <dgm:pt modelId="{73AB3F60-82C4-4814-BCE5-BC09CB01A9BD}" type="pres">
      <dgm:prSet presAssocID="{3656AB93-9B38-473C-ADE2-3ABA9E91BEAE}" presName="sibTrans" presStyleCnt="0"/>
      <dgm:spPr/>
    </dgm:pt>
    <dgm:pt modelId="{FCB75C6E-4ABE-4F7D-9801-854DA04CF210}" type="pres">
      <dgm:prSet presAssocID="{FBE28CA0-0CBD-4763-9E87-9F4F32C5F40C}" presName="compositeNode" presStyleCnt="0">
        <dgm:presLayoutVars>
          <dgm:bulletEnabled val="1"/>
        </dgm:presLayoutVars>
      </dgm:prSet>
      <dgm:spPr/>
    </dgm:pt>
    <dgm:pt modelId="{3A83DFD7-DA7A-4B23-9175-33A1D825F77F}" type="pres">
      <dgm:prSet presAssocID="{FBE28CA0-0CBD-4763-9E87-9F4F32C5F40C}"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ikroskop"/>
        </a:ext>
      </dgm:extLst>
    </dgm:pt>
    <dgm:pt modelId="{1FF8000A-7B5C-4ADD-9EA3-72C75227053F}" type="pres">
      <dgm:prSet presAssocID="{FBE28CA0-0CBD-4763-9E87-9F4F32C5F40C}" presName="childNode" presStyleLbl="node1" presStyleIdx="1" presStyleCnt="4" custScaleX="109582">
        <dgm:presLayoutVars>
          <dgm:bulletEnabled val="1"/>
        </dgm:presLayoutVars>
      </dgm:prSet>
      <dgm:spPr/>
    </dgm:pt>
    <dgm:pt modelId="{37C592CA-6B31-46A8-849B-F655C09682A8}" type="pres">
      <dgm:prSet presAssocID="{FBE28CA0-0CBD-4763-9E87-9F4F32C5F40C}" presName="parentNode" presStyleLbl="revTx" presStyleIdx="1" presStyleCnt="4" custLinFactNeighborX="-17003">
        <dgm:presLayoutVars>
          <dgm:chMax val="0"/>
          <dgm:bulletEnabled val="1"/>
        </dgm:presLayoutVars>
      </dgm:prSet>
      <dgm:spPr/>
    </dgm:pt>
    <dgm:pt modelId="{BFD64AF4-AFD7-4C7A-AFF4-7626A0B6019A}" type="pres">
      <dgm:prSet presAssocID="{ED261FA6-13FA-4724-B164-32087AC24B8E}" presName="sibTrans" presStyleCnt="0"/>
      <dgm:spPr/>
    </dgm:pt>
    <dgm:pt modelId="{4FEBE22B-EA90-45E0-954D-6690F2561542}" type="pres">
      <dgm:prSet presAssocID="{6D415033-1AAD-44BE-9437-910777CDE4A8}" presName="compositeNode" presStyleCnt="0">
        <dgm:presLayoutVars>
          <dgm:bulletEnabled val="1"/>
        </dgm:presLayoutVars>
      </dgm:prSet>
      <dgm:spPr/>
    </dgm:pt>
    <dgm:pt modelId="{13E47949-8FCD-495F-B704-4394967FDCE1}" type="pres">
      <dgm:prSet presAssocID="{6D415033-1AAD-44BE-9437-910777CDE4A8}"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ipojenia"/>
        </a:ext>
      </dgm:extLst>
    </dgm:pt>
    <dgm:pt modelId="{4AD002AF-589E-4BE7-9DF0-E772C3777CC7}" type="pres">
      <dgm:prSet presAssocID="{6D415033-1AAD-44BE-9437-910777CDE4A8}" presName="childNode" presStyleLbl="node1" presStyleIdx="2" presStyleCnt="4" custScaleX="111034">
        <dgm:presLayoutVars>
          <dgm:bulletEnabled val="1"/>
        </dgm:presLayoutVars>
      </dgm:prSet>
      <dgm:spPr/>
    </dgm:pt>
    <dgm:pt modelId="{31C6F602-C4CE-4D7D-892C-66BDE8960845}" type="pres">
      <dgm:prSet presAssocID="{6D415033-1AAD-44BE-9437-910777CDE4A8}" presName="parentNode" presStyleLbl="revTx" presStyleIdx="2" presStyleCnt="4" custLinFactNeighborX="-24290">
        <dgm:presLayoutVars>
          <dgm:chMax val="0"/>
          <dgm:bulletEnabled val="1"/>
        </dgm:presLayoutVars>
      </dgm:prSet>
      <dgm:spPr/>
    </dgm:pt>
    <dgm:pt modelId="{FF17D95C-B568-4562-B8DD-E4BF2CC346E7}" type="pres">
      <dgm:prSet presAssocID="{5736015D-B2B6-43B5-ABC0-13EE5AEDFEA8}" presName="sibTrans" presStyleCnt="0"/>
      <dgm:spPr/>
    </dgm:pt>
    <dgm:pt modelId="{12D42BBF-1CB3-4E00-AD4C-C1AF36CDF609}" type="pres">
      <dgm:prSet presAssocID="{130CA789-F79B-4459-9B3D-F9E11003AE6E}" presName="compositeNode" presStyleCnt="0">
        <dgm:presLayoutVars>
          <dgm:bulletEnabled val="1"/>
        </dgm:presLayoutVars>
      </dgm:prSet>
      <dgm:spPr/>
    </dgm:pt>
    <dgm:pt modelId="{5EA5DBC6-8B8D-40C9-BD67-B9A07665697E}" type="pres">
      <dgm:prSet presAssocID="{130CA789-F79B-4459-9B3D-F9E11003AE6E}"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íručka"/>
        </a:ext>
      </dgm:extLst>
    </dgm:pt>
    <dgm:pt modelId="{0094A2BE-9583-4BEF-8346-C82ED3CE01B8}" type="pres">
      <dgm:prSet presAssocID="{130CA789-F79B-4459-9B3D-F9E11003AE6E}" presName="childNode" presStyleLbl="node1" presStyleIdx="3" presStyleCnt="4" custScaleX="111279">
        <dgm:presLayoutVars>
          <dgm:bulletEnabled val="1"/>
        </dgm:presLayoutVars>
      </dgm:prSet>
      <dgm:spPr/>
    </dgm:pt>
    <dgm:pt modelId="{8BC2F819-5320-4467-B301-4ED8117923DB}" type="pres">
      <dgm:prSet presAssocID="{130CA789-F79B-4459-9B3D-F9E11003AE6E}" presName="parentNode" presStyleLbl="revTx" presStyleIdx="3" presStyleCnt="4" custLinFactNeighborX="-17003">
        <dgm:presLayoutVars>
          <dgm:chMax val="0"/>
          <dgm:bulletEnabled val="1"/>
        </dgm:presLayoutVars>
      </dgm:prSet>
      <dgm:spPr/>
    </dgm:pt>
  </dgm:ptLst>
  <dgm:cxnLst>
    <dgm:cxn modelId="{058D5602-F8C1-455E-A549-564FAB9A5DF2}" type="presOf" srcId="{CD29F835-FF18-41AE-B2CA-2416D9765D65}" destId="{84C017F5-956C-48C4-9210-D7380E14199F}" srcOrd="0" destOrd="0" presId="urn:microsoft.com/office/officeart/2005/8/layout/hList2"/>
    <dgm:cxn modelId="{17961D0A-7838-4880-8D57-0ABBC6C2C524}" srcId="{FBE28CA0-0CBD-4763-9E87-9F4F32C5F40C}" destId="{2D1C239A-F52B-4F87-8F97-E512885FF00C}" srcOrd="2" destOrd="0" parTransId="{5BC9CD47-D6C3-48D6-8AD1-16B9E3DF222D}" sibTransId="{4B86E93B-D611-407B-9EB1-7A2A5A839BB0}"/>
    <dgm:cxn modelId="{1020050D-575C-4811-AACE-60679B911190}" srcId="{CD29F835-FF18-41AE-B2CA-2416D9765D65}" destId="{954973A9-C441-45C9-B2C0-BC7DCB625759}" srcOrd="5" destOrd="0" parTransId="{963BA3AC-9290-431E-8F6F-2C92A234B1E5}" sibTransId="{A6199C7A-1796-479A-BF37-F546E4FA4F67}"/>
    <dgm:cxn modelId="{7A40030E-B52B-47FC-8324-5217015770D8}" type="presOf" srcId="{82B918BD-D221-478C-A2E3-D777B9C28FF0}" destId="{4AD002AF-589E-4BE7-9DF0-E772C3777CC7}" srcOrd="0" destOrd="4" presId="urn:microsoft.com/office/officeart/2005/8/layout/hList2"/>
    <dgm:cxn modelId="{46799E0E-4D3E-4173-9331-0798A578935E}" type="presOf" srcId="{2EB80595-876C-4C91-A82F-E113F89D2A05}" destId="{32F1899E-BA6B-43F5-96CB-B41B983399F9}" srcOrd="0" destOrd="1" presId="urn:microsoft.com/office/officeart/2005/8/layout/hList2"/>
    <dgm:cxn modelId="{DFC8BF13-8907-4C11-9690-25C6EF34A791}" type="presOf" srcId="{097A1A33-3AA5-42E5-BE90-077F4C426C04}" destId="{1FF8000A-7B5C-4ADD-9EA3-72C75227053F}" srcOrd="0" destOrd="3" presId="urn:microsoft.com/office/officeart/2005/8/layout/hList2"/>
    <dgm:cxn modelId="{5DEC8414-61F9-423B-A3D1-B9B739147466}" type="presOf" srcId="{EBB40025-094A-4171-B19B-25065145DAE2}" destId="{4AD002AF-589E-4BE7-9DF0-E772C3777CC7}" srcOrd="0" destOrd="2" presId="urn:microsoft.com/office/officeart/2005/8/layout/hList2"/>
    <dgm:cxn modelId="{BE887019-5769-4372-BE85-A632C47CC115}" type="presOf" srcId="{FDC0C312-DA52-427D-9EC2-6E3472CF9A6B}" destId="{4AD002AF-589E-4BE7-9DF0-E772C3777CC7}" srcOrd="0" destOrd="6" presId="urn:microsoft.com/office/officeart/2005/8/layout/hList2"/>
    <dgm:cxn modelId="{5BFA5626-5F0C-47EA-BDCF-1BB31C2586A9}" srcId="{6D415033-1AAD-44BE-9437-910777CDE4A8}" destId="{49DFF2D6-836E-4A6E-A832-ECF91F060684}" srcOrd="0" destOrd="0" parTransId="{EEC6E4E5-4EA4-44C0-96DB-DD7308FA6895}" sibTransId="{BFDB2191-4AEC-457F-9F2A-9822F0EA267F}"/>
    <dgm:cxn modelId="{0F00A627-D372-414E-B779-EE87F6DFA4E8}" type="presOf" srcId="{BFE68AA2-9181-49E5-8A82-3D4178E359B2}" destId="{0094A2BE-9583-4BEF-8346-C82ED3CE01B8}" srcOrd="0" destOrd="2" presId="urn:microsoft.com/office/officeart/2005/8/layout/hList2"/>
    <dgm:cxn modelId="{8556F828-DA85-4F75-96EC-267AFAD5CF63}" type="presOf" srcId="{130CA789-F79B-4459-9B3D-F9E11003AE6E}" destId="{8BC2F819-5320-4467-B301-4ED8117923DB}" srcOrd="0" destOrd="0" presId="urn:microsoft.com/office/officeart/2005/8/layout/hList2"/>
    <dgm:cxn modelId="{1587342A-BF38-4A62-81D0-506EAA913876}" type="presOf" srcId="{9569AA8C-9632-4DA4-942D-B58BCD706DBD}" destId="{1FF8000A-7B5C-4ADD-9EA3-72C75227053F}" srcOrd="0" destOrd="4" presId="urn:microsoft.com/office/officeart/2005/8/layout/hList2"/>
    <dgm:cxn modelId="{841F092D-9973-4A9E-8751-7EC7CCABDB68}" srcId="{6E883491-E7C3-471D-B997-61E3C4822329}" destId="{130CA789-F79B-4459-9B3D-F9E11003AE6E}" srcOrd="3" destOrd="0" parTransId="{ED46F2F6-6245-4031-A6CE-BE39B2B2F424}" sibTransId="{D62119E9-7954-45FA-960B-9E31682B23EA}"/>
    <dgm:cxn modelId="{50558A2F-700E-4AF2-9A1A-F0EB30B39375}" srcId="{6D415033-1AAD-44BE-9437-910777CDE4A8}" destId="{EBB40025-094A-4171-B19B-25065145DAE2}" srcOrd="2" destOrd="0" parTransId="{D209F71D-14F1-4267-AD94-0586EF2F8BFF}" sibTransId="{7C90E7C0-FB5B-4EB8-9CC7-495F883AF21D}"/>
    <dgm:cxn modelId="{D0B4AC30-3947-49DA-B72B-D309F78E88CD}" srcId="{130CA789-F79B-4459-9B3D-F9E11003AE6E}" destId="{E4AFC108-8DCA-4527-9560-B5409A438ADB}" srcOrd="6" destOrd="0" parTransId="{AC1B232D-AF67-4056-B7E5-B47E8DD6B0D6}" sibTransId="{2BBDFA94-D802-4C3B-8650-3A6B29339ADA}"/>
    <dgm:cxn modelId="{C9CE1D32-76DB-402C-8AF0-43A6A2FBDE57}" srcId="{CD29F835-FF18-41AE-B2CA-2416D9765D65}" destId="{C3D616BA-232C-4879-9F29-84F3EC766AC5}" srcOrd="2" destOrd="0" parTransId="{15217196-F128-480F-B3FB-DD6FE920DDBF}" sibTransId="{12406B32-CFC8-483F-982B-8580306BAECB}"/>
    <dgm:cxn modelId="{E5137232-3C39-41E5-BE27-DD6040A5BDEA}" srcId="{CD29F835-FF18-41AE-B2CA-2416D9765D65}" destId="{2EB80595-876C-4C91-A82F-E113F89D2A05}" srcOrd="1" destOrd="0" parTransId="{2027BA4C-F161-44B4-91CD-71B0343668EA}" sibTransId="{42ABD445-D007-4072-9368-B7290BB9614D}"/>
    <dgm:cxn modelId="{E6956439-C742-4E5A-ABF8-F18A2C3D536C}" type="presOf" srcId="{F2F3E751-E3F4-49B3-AB1C-767B1A9F0672}" destId="{0094A2BE-9583-4BEF-8346-C82ED3CE01B8}" srcOrd="0" destOrd="7" presId="urn:microsoft.com/office/officeart/2005/8/layout/hList2"/>
    <dgm:cxn modelId="{1253503B-23E7-4461-8254-D3C220F9B553}" srcId="{6E883491-E7C3-471D-B997-61E3C4822329}" destId="{FBE28CA0-0CBD-4763-9E87-9F4F32C5F40C}" srcOrd="1" destOrd="0" parTransId="{17FB8F97-0463-4ED6-88A1-0188AECAE6F5}" sibTransId="{ED261FA6-13FA-4724-B164-32087AC24B8E}"/>
    <dgm:cxn modelId="{AB43AB3D-7BAC-4D49-A02C-7DA9F733B91A}" srcId="{CD29F835-FF18-41AE-B2CA-2416D9765D65}" destId="{A137425D-77F9-454B-9D90-D1F8247D1AAB}" srcOrd="0" destOrd="0" parTransId="{E7634EC1-BCE5-459C-B29A-B6CA253EE5CC}" sibTransId="{79412DCE-8BB9-4E95-9BF1-BF07618D96C1}"/>
    <dgm:cxn modelId="{9ABDAE3F-A1E0-47FB-B193-05D032167D6B}" srcId="{FBE28CA0-0CBD-4763-9E87-9F4F32C5F40C}" destId="{F17BA774-0A5A-4179-BEAD-13CDB8C67382}" srcOrd="5" destOrd="0" parTransId="{726F5027-5E22-4B14-BAF4-EAB02753D740}" sibTransId="{DA0197EE-EFB0-4D5B-A900-3003D0302A4F}"/>
    <dgm:cxn modelId="{CA43B75F-DCF8-4963-8D4A-3D6920C00AA5}" type="presOf" srcId="{3E7EED37-0E92-40BA-9DE9-5642CE91CE84}" destId="{4AD002AF-589E-4BE7-9DF0-E772C3777CC7}" srcOrd="0" destOrd="5" presId="urn:microsoft.com/office/officeart/2005/8/layout/hList2"/>
    <dgm:cxn modelId="{290F2C64-B686-4938-82CB-B24A0AD96818}" type="presOf" srcId="{FBE28CA0-0CBD-4763-9E87-9F4F32C5F40C}" destId="{37C592CA-6B31-46A8-849B-F655C09682A8}" srcOrd="0" destOrd="0" presId="urn:microsoft.com/office/officeart/2005/8/layout/hList2"/>
    <dgm:cxn modelId="{86F34265-FAB3-4C16-A4F3-4BE014CB76CB}" type="presOf" srcId="{BD8E6971-F5BF-4D16-AF18-CD83A089FC22}" destId="{0094A2BE-9583-4BEF-8346-C82ED3CE01B8}" srcOrd="0" destOrd="0" presId="urn:microsoft.com/office/officeart/2005/8/layout/hList2"/>
    <dgm:cxn modelId="{1C959C46-99BA-4D00-A041-ED7C22FFA248}" srcId="{FBE28CA0-0CBD-4763-9E87-9F4F32C5F40C}" destId="{9543CC9E-FC12-48D2-95A6-562E4319DD48}" srcOrd="7" destOrd="0" parTransId="{A969D262-D339-422E-B259-503E55AE5AAF}" sibTransId="{E3F4967F-B644-4D0C-9816-1C24377F2A01}"/>
    <dgm:cxn modelId="{CD52B266-491A-4E9B-B607-365E705A50AB}" type="presOf" srcId="{B1DB9C95-046C-4B86-A207-4A85F1FED75A}" destId="{32F1899E-BA6B-43F5-96CB-B41B983399F9}" srcOrd="0" destOrd="3" presId="urn:microsoft.com/office/officeart/2005/8/layout/hList2"/>
    <dgm:cxn modelId="{4B3FBC6B-5773-48B3-AE49-339617B2E9C7}" srcId="{130CA789-F79B-4459-9B3D-F9E11003AE6E}" destId="{F2F3E751-E3F4-49B3-AB1C-767B1A9F0672}" srcOrd="7" destOrd="0" parTransId="{472EE999-1768-4123-9324-178990CCCA2F}" sibTransId="{5C5CA0D2-7AE8-44FA-AC4B-FA78F407D6E8}"/>
    <dgm:cxn modelId="{7CF94D6E-DB23-44D9-AB3F-204A21D59BFD}" srcId="{130CA789-F79B-4459-9B3D-F9E11003AE6E}" destId="{11C4C966-4110-4123-A7FD-ACDA596A52C5}" srcOrd="1" destOrd="0" parTransId="{F7700987-2021-4ADE-BE8E-3585D6EA0C5C}" sibTransId="{33855103-76D5-436A-A869-BE6C93B1FEC2}"/>
    <dgm:cxn modelId="{C78FD870-AD46-4F86-BA8F-94105C7A6595}" srcId="{130CA789-F79B-4459-9B3D-F9E11003AE6E}" destId="{BFE68AA2-9181-49E5-8A82-3D4178E359B2}" srcOrd="2" destOrd="0" parTransId="{EE063CC5-B455-41B0-A00E-D89654E872CB}" sibTransId="{06408758-453B-46D3-8EB9-73D0618AC78E}"/>
    <dgm:cxn modelId="{586B3173-CD99-404B-AE2B-D2AB937F37BE}" srcId="{6E883491-E7C3-471D-B997-61E3C4822329}" destId="{CD29F835-FF18-41AE-B2CA-2416D9765D65}" srcOrd="0" destOrd="0" parTransId="{814DC71B-648A-4515-93EE-82C3D5D76E55}" sibTransId="{3656AB93-9B38-473C-ADE2-3ABA9E91BEAE}"/>
    <dgm:cxn modelId="{43A46F77-8A4C-4FAB-B24C-CB21F61BC3C3}" srcId="{FBE28CA0-0CBD-4763-9E87-9F4F32C5F40C}" destId="{72D42BC8-25EA-4920-9663-4AE6ED8D90A7}" srcOrd="0" destOrd="0" parTransId="{C9260DF7-9FA8-4338-A9F7-4504F40D3824}" sibTransId="{0DC3672C-40E7-4B88-8728-B59D102821F3}"/>
    <dgm:cxn modelId="{34A0F859-D79B-4218-93A5-463C5AC3B944}" srcId="{CD29F835-FF18-41AE-B2CA-2416D9765D65}" destId="{AFE73565-A3C3-45C4-B1B8-63CFA18D524B}" srcOrd="6" destOrd="0" parTransId="{8B5C5001-E4EC-4A89-87BB-400B29C9DB47}" sibTransId="{18B08BBF-01B0-4532-A0C5-28845185F689}"/>
    <dgm:cxn modelId="{7C07CF7A-E78F-489A-8AE2-824437ACA165}" type="presOf" srcId="{2431A041-CA9A-4EFE-898F-0235582C33B7}" destId="{4AD002AF-589E-4BE7-9DF0-E772C3777CC7}" srcOrd="0" destOrd="1" presId="urn:microsoft.com/office/officeart/2005/8/layout/hList2"/>
    <dgm:cxn modelId="{5B311C7B-86A5-4715-989B-FEE6E2BD930B}" srcId="{130CA789-F79B-4459-9B3D-F9E11003AE6E}" destId="{952336CA-CF14-42AE-BF8E-9D02077E160C}" srcOrd="3" destOrd="0" parTransId="{71D65253-591E-41E2-BE4A-3503B49A7140}" sibTransId="{08578769-4269-432B-9823-297BB41AEAE1}"/>
    <dgm:cxn modelId="{DD2BC183-6C4E-4FCD-880C-B541EA21D447}" type="presOf" srcId="{1990A995-18BB-4362-8DD8-ADD408FD41D8}" destId="{4AD002AF-589E-4BE7-9DF0-E772C3777CC7}" srcOrd="0" destOrd="3" presId="urn:microsoft.com/office/officeart/2005/8/layout/hList2"/>
    <dgm:cxn modelId="{765CCD86-1AA1-4CDC-80BF-5E757BAF7DE7}" type="presOf" srcId="{EEE21EED-9322-4E25-AE57-0C0F61AE9E49}" destId="{0094A2BE-9583-4BEF-8346-C82ED3CE01B8}" srcOrd="0" destOrd="5" presId="urn:microsoft.com/office/officeart/2005/8/layout/hList2"/>
    <dgm:cxn modelId="{1218B289-0FB5-4C5E-A6D9-0231B4DFEFBF}" type="presOf" srcId="{C3D616BA-232C-4879-9F29-84F3EC766AC5}" destId="{32F1899E-BA6B-43F5-96CB-B41B983399F9}" srcOrd="0" destOrd="2" presId="urn:microsoft.com/office/officeart/2005/8/layout/hList2"/>
    <dgm:cxn modelId="{A18E8B8A-0823-4479-B252-4267A85BCC35}" type="presOf" srcId="{9543CC9E-FC12-48D2-95A6-562E4319DD48}" destId="{1FF8000A-7B5C-4ADD-9EA3-72C75227053F}" srcOrd="0" destOrd="7" presId="urn:microsoft.com/office/officeart/2005/8/layout/hList2"/>
    <dgm:cxn modelId="{6297F98B-0CF5-47A4-9D4C-0591B627E0EF}" type="presOf" srcId="{AFE73565-A3C3-45C4-B1B8-63CFA18D524B}" destId="{32F1899E-BA6B-43F5-96CB-B41B983399F9}" srcOrd="0" destOrd="6" presId="urn:microsoft.com/office/officeart/2005/8/layout/hList2"/>
    <dgm:cxn modelId="{5CC6228D-CCFE-484C-96CD-83D2342AC46F}" srcId="{CD29F835-FF18-41AE-B2CA-2416D9765D65}" destId="{03EC6E28-FBCE-470C-94C5-6DA90D904506}" srcOrd="4" destOrd="0" parTransId="{B4F69701-AC12-4C9D-A9E3-D1B6DFFEDE17}" sibTransId="{A24FA6DF-9EEB-4727-8ADD-4F776CDE25F1}"/>
    <dgm:cxn modelId="{02905C91-123C-4526-96AB-CF0B48667454}" type="presOf" srcId="{6E883491-E7C3-471D-B997-61E3C4822329}" destId="{FB97B359-82B3-42C8-AEAE-96BBA921A262}" srcOrd="0" destOrd="0" presId="urn:microsoft.com/office/officeart/2005/8/layout/hList2"/>
    <dgm:cxn modelId="{12979191-4D78-44FE-85F8-A1D1C3F3A454}" srcId="{130CA789-F79B-4459-9B3D-F9E11003AE6E}" destId="{EEE21EED-9322-4E25-AE57-0C0F61AE9E49}" srcOrd="5" destOrd="0" parTransId="{E7117EB7-DBF2-4F91-B3A1-C9178D5042A6}" sibTransId="{B2204B5C-E8ED-41AA-BCDE-86E6EDEEAD7B}"/>
    <dgm:cxn modelId="{12134896-A752-4177-84FD-9E244CF30650}" srcId="{6D415033-1AAD-44BE-9437-910777CDE4A8}" destId="{82B918BD-D221-478C-A2E3-D777B9C28FF0}" srcOrd="4" destOrd="0" parTransId="{6381797C-89AD-46C0-8F8D-7AA6315ECA2D}" sibTransId="{C37D96E0-1579-48B5-AC9F-9A03F47E7198}"/>
    <dgm:cxn modelId="{E0915F97-DCB4-41C0-8FE7-3FE1F4F2BB2B}" srcId="{6D415033-1AAD-44BE-9437-910777CDE4A8}" destId="{3E7EED37-0E92-40BA-9DE9-5642CE91CE84}" srcOrd="5" destOrd="0" parTransId="{B5C33EE3-8343-4577-B884-58AEF50CF48A}" sibTransId="{B2EA6A98-5769-41EB-A87F-45952422EF07}"/>
    <dgm:cxn modelId="{878C1D99-1321-462D-A8DC-9EBF5EA7F34F}" srcId="{FBE28CA0-0CBD-4763-9E87-9F4F32C5F40C}" destId="{DAB87BAE-7CF0-480D-9935-4A3544E0B98A}" srcOrd="1" destOrd="0" parTransId="{F088039A-A197-476E-B18B-CC171E7D7752}" sibTransId="{7BDD87CA-829A-40F6-9C97-BA61F03AABFB}"/>
    <dgm:cxn modelId="{1BF2E09A-A4F8-4DFF-8E65-243CE39E2AEA}" type="presOf" srcId="{83D5FA5F-96F3-446B-B7A9-38668223A06D}" destId="{0094A2BE-9583-4BEF-8346-C82ED3CE01B8}" srcOrd="0" destOrd="4" presId="urn:microsoft.com/office/officeart/2005/8/layout/hList2"/>
    <dgm:cxn modelId="{06AD489C-B6FE-4A3C-B430-247785DE52EE}" srcId="{130CA789-F79B-4459-9B3D-F9E11003AE6E}" destId="{BD8E6971-F5BF-4D16-AF18-CD83A089FC22}" srcOrd="0" destOrd="0" parTransId="{246BBF56-B1A6-4B8C-B4C8-A0531F64220C}" sibTransId="{07961F6A-4197-4DCC-A1D6-96ECEC4F4E0A}"/>
    <dgm:cxn modelId="{5C7E7CA6-6E0C-49FD-8F24-60281E511CB7}" type="presOf" srcId="{952336CA-CF14-42AE-BF8E-9D02077E160C}" destId="{0094A2BE-9583-4BEF-8346-C82ED3CE01B8}" srcOrd="0" destOrd="3" presId="urn:microsoft.com/office/officeart/2005/8/layout/hList2"/>
    <dgm:cxn modelId="{F057A0AB-89F8-4CFF-90BD-9196E7EFDFF7}" srcId="{FBE28CA0-0CBD-4763-9E87-9F4F32C5F40C}" destId="{E0375C8E-FE2E-4901-AD9C-2FF0A4E4B5CB}" srcOrd="6" destOrd="0" parTransId="{AA06F0AC-E417-49D5-9D42-E79D8746192E}" sibTransId="{BA0174B1-4B37-4D97-B5F7-B00E98C1697A}"/>
    <dgm:cxn modelId="{0A42D7B4-E74D-427C-B9F7-0E66BC6FE1AF}" type="presOf" srcId="{E4AFC108-8DCA-4527-9560-B5409A438ADB}" destId="{0094A2BE-9583-4BEF-8346-C82ED3CE01B8}" srcOrd="0" destOrd="6" presId="urn:microsoft.com/office/officeart/2005/8/layout/hList2"/>
    <dgm:cxn modelId="{C00B9BB5-86D0-44B0-A6DA-5707F0F0D2EC}" srcId="{FBE28CA0-0CBD-4763-9E87-9F4F32C5F40C}" destId="{9569AA8C-9632-4DA4-942D-B58BCD706DBD}" srcOrd="4" destOrd="0" parTransId="{C98751F4-12B2-410E-9DE6-31A6889A9EAC}" sibTransId="{2C7164F6-3475-4AC8-AF88-CCFF393B4B87}"/>
    <dgm:cxn modelId="{BC16B7B8-A9F3-48DD-B634-C74757D9603C}" type="presOf" srcId="{F17BA774-0A5A-4179-BEAD-13CDB8C67382}" destId="{1FF8000A-7B5C-4ADD-9EA3-72C75227053F}" srcOrd="0" destOrd="5" presId="urn:microsoft.com/office/officeart/2005/8/layout/hList2"/>
    <dgm:cxn modelId="{1A7DA8BA-856D-438B-9055-0753698DD630}" srcId="{6D415033-1AAD-44BE-9437-910777CDE4A8}" destId="{FDC0C312-DA52-427D-9EC2-6E3472CF9A6B}" srcOrd="6" destOrd="0" parTransId="{93BA1E70-3120-40CD-BF2A-354DF6F0E6DB}" sibTransId="{E426C8A7-90E3-4138-B53E-5B49C8C0E5AB}"/>
    <dgm:cxn modelId="{78EF33C0-86B3-43F3-A162-DA41A7C6EF10}" type="presOf" srcId="{A137425D-77F9-454B-9D90-D1F8247D1AAB}" destId="{32F1899E-BA6B-43F5-96CB-B41B983399F9}" srcOrd="0" destOrd="0" presId="urn:microsoft.com/office/officeart/2005/8/layout/hList2"/>
    <dgm:cxn modelId="{835D64C5-013C-4C06-8EC2-BD1342F30C23}" type="presOf" srcId="{03EC6E28-FBCE-470C-94C5-6DA90D904506}" destId="{32F1899E-BA6B-43F5-96CB-B41B983399F9}" srcOrd="0" destOrd="4" presId="urn:microsoft.com/office/officeart/2005/8/layout/hList2"/>
    <dgm:cxn modelId="{ECE1ACC9-6FC1-4AFA-B448-3B51B8293A7F}" srcId="{6D415033-1AAD-44BE-9437-910777CDE4A8}" destId="{1990A995-18BB-4362-8DD8-ADD408FD41D8}" srcOrd="3" destOrd="0" parTransId="{7DB777EB-B40F-4D3E-B39D-42DA24E561C6}" sibTransId="{462AD7C1-4993-4509-AB12-06F1CFD6F9B7}"/>
    <dgm:cxn modelId="{D5FD79CA-73B9-4469-99B6-10569C96DC85}" type="presOf" srcId="{DAB87BAE-7CF0-480D-9935-4A3544E0B98A}" destId="{1FF8000A-7B5C-4ADD-9EA3-72C75227053F}" srcOrd="0" destOrd="1" presId="urn:microsoft.com/office/officeart/2005/8/layout/hList2"/>
    <dgm:cxn modelId="{292E1ECC-84B2-474A-9EB2-E1DF6501D92A}" srcId="{6E883491-E7C3-471D-B997-61E3C4822329}" destId="{6D415033-1AAD-44BE-9437-910777CDE4A8}" srcOrd="2" destOrd="0" parTransId="{B7AFBCEA-CD07-4A36-9D06-21967C49257F}" sibTransId="{5736015D-B2B6-43B5-ABC0-13EE5AEDFEA8}"/>
    <dgm:cxn modelId="{257028D2-EA79-482C-B870-9BC04400E616}" type="presOf" srcId="{6D415033-1AAD-44BE-9437-910777CDE4A8}" destId="{31C6F602-C4CE-4D7D-892C-66BDE8960845}" srcOrd="0" destOrd="0" presId="urn:microsoft.com/office/officeart/2005/8/layout/hList2"/>
    <dgm:cxn modelId="{CD9371D2-0FD9-48B8-A320-E15FE2DA29D4}" srcId="{6D415033-1AAD-44BE-9437-910777CDE4A8}" destId="{2431A041-CA9A-4EFE-898F-0235582C33B7}" srcOrd="1" destOrd="0" parTransId="{46C16D61-4ECE-435D-80B9-E4ED30BB87CE}" sibTransId="{C712614B-FB59-4BA8-94C6-7FE9FFDB4A04}"/>
    <dgm:cxn modelId="{765CBFDD-7DE9-4C25-A162-3837D3EDD235}" srcId="{FBE28CA0-0CBD-4763-9E87-9F4F32C5F40C}" destId="{097A1A33-3AA5-42E5-BE90-077F4C426C04}" srcOrd="3" destOrd="0" parTransId="{E7D7A6C6-2CF0-4746-AFEA-0CCD0BA090A0}" sibTransId="{19228882-4075-4662-8CAB-474C86FD7064}"/>
    <dgm:cxn modelId="{DBDDF8DD-2622-4B7C-80C6-DA2CBC5CA03D}" type="presOf" srcId="{E0375C8E-FE2E-4901-AD9C-2FF0A4E4B5CB}" destId="{1FF8000A-7B5C-4ADD-9EA3-72C75227053F}" srcOrd="0" destOrd="6" presId="urn:microsoft.com/office/officeart/2005/8/layout/hList2"/>
    <dgm:cxn modelId="{CC94DBE4-6D81-4BF4-B782-A85951F262CA}" type="presOf" srcId="{954973A9-C441-45C9-B2C0-BC7DCB625759}" destId="{32F1899E-BA6B-43F5-96CB-B41B983399F9}" srcOrd="0" destOrd="5" presId="urn:microsoft.com/office/officeart/2005/8/layout/hList2"/>
    <dgm:cxn modelId="{39651AE6-D4DF-413C-9BDA-6D110EAFD81F}" type="presOf" srcId="{CE536B1B-61BE-4FAA-BB16-7EB988C95C5F}" destId="{4AD002AF-589E-4BE7-9DF0-E772C3777CC7}" srcOrd="0" destOrd="7" presId="urn:microsoft.com/office/officeart/2005/8/layout/hList2"/>
    <dgm:cxn modelId="{4ADDE9E8-F20A-4CED-A2A0-65E07EBA2AB0}" srcId="{6D415033-1AAD-44BE-9437-910777CDE4A8}" destId="{CE536B1B-61BE-4FAA-BB16-7EB988C95C5F}" srcOrd="7" destOrd="0" parTransId="{BC29177D-5089-4375-9DC0-8094920A2E67}" sibTransId="{B463C655-8597-4DE6-A3A4-94C89573E2C2}"/>
    <dgm:cxn modelId="{361F5DE9-A8EB-45B3-8BDD-C125AFC6AB1F}" type="presOf" srcId="{2D1C239A-F52B-4F87-8F97-E512885FF00C}" destId="{1FF8000A-7B5C-4ADD-9EA3-72C75227053F}" srcOrd="0" destOrd="2" presId="urn:microsoft.com/office/officeart/2005/8/layout/hList2"/>
    <dgm:cxn modelId="{1F3D98EE-9F4B-495B-B4F6-17A4F5004B3E}" type="presOf" srcId="{72D42BC8-25EA-4920-9663-4AE6ED8D90A7}" destId="{1FF8000A-7B5C-4ADD-9EA3-72C75227053F}" srcOrd="0" destOrd="0" presId="urn:microsoft.com/office/officeart/2005/8/layout/hList2"/>
    <dgm:cxn modelId="{C9C976F4-9FE0-42EA-811D-D1F200378769}" type="presOf" srcId="{11C4C966-4110-4123-A7FD-ACDA596A52C5}" destId="{0094A2BE-9583-4BEF-8346-C82ED3CE01B8}" srcOrd="0" destOrd="1" presId="urn:microsoft.com/office/officeart/2005/8/layout/hList2"/>
    <dgm:cxn modelId="{C61FA9F5-FAC2-4DE4-9435-263B3999A42B}" srcId="{CD29F835-FF18-41AE-B2CA-2416D9765D65}" destId="{B1DB9C95-046C-4B86-A207-4A85F1FED75A}" srcOrd="3" destOrd="0" parTransId="{D89B618A-B452-4CD4-82E2-96004C120D4D}" sibTransId="{9E53540D-C939-428A-8D16-9FE055688AE1}"/>
    <dgm:cxn modelId="{4E57D4F7-136B-4215-BA86-9EE7A52D3C60}" srcId="{130CA789-F79B-4459-9B3D-F9E11003AE6E}" destId="{83D5FA5F-96F3-446B-B7A9-38668223A06D}" srcOrd="4" destOrd="0" parTransId="{88888F74-BA8C-4CF1-8493-2C18934726F8}" sibTransId="{171B8357-3E62-4CE7-A6C6-26EE1208F298}"/>
    <dgm:cxn modelId="{0F83C2FC-E868-4243-A648-E05A1162DD4D}" type="presOf" srcId="{49DFF2D6-836E-4A6E-A832-ECF91F060684}" destId="{4AD002AF-589E-4BE7-9DF0-E772C3777CC7}" srcOrd="0" destOrd="0" presId="urn:microsoft.com/office/officeart/2005/8/layout/hList2"/>
    <dgm:cxn modelId="{479BE648-215B-42DE-8EB8-B88F2F0F702C}" type="presParOf" srcId="{FB97B359-82B3-42C8-AEAE-96BBA921A262}" destId="{8EB8C025-BF8D-4838-A857-56FE79434590}" srcOrd="0" destOrd="0" presId="urn:microsoft.com/office/officeart/2005/8/layout/hList2"/>
    <dgm:cxn modelId="{0FA10FA3-D2D5-4D1E-91C7-4B3AA70E298E}" type="presParOf" srcId="{8EB8C025-BF8D-4838-A857-56FE79434590}" destId="{B98D8A8C-B7FD-4E8B-9B5D-931BD4FB1883}" srcOrd="0" destOrd="0" presId="urn:microsoft.com/office/officeart/2005/8/layout/hList2"/>
    <dgm:cxn modelId="{C8F2FD4A-264D-4B9F-8E87-83C83CC0076E}" type="presParOf" srcId="{8EB8C025-BF8D-4838-A857-56FE79434590}" destId="{32F1899E-BA6B-43F5-96CB-B41B983399F9}" srcOrd="1" destOrd="0" presId="urn:microsoft.com/office/officeart/2005/8/layout/hList2"/>
    <dgm:cxn modelId="{A0999D41-D642-497E-BE13-7BE6C49ABC11}" type="presParOf" srcId="{8EB8C025-BF8D-4838-A857-56FE79434590}" destId="{84C017F5-956C-48C4-9210-D7380E14199F}" srcOrd="2" destOrd="0" presId="urn:microsoft.com/office/officeart/2005/8/layout/hList2"/>
    <dgm:cxn modelId="{E20C8433-B72D-463A-8FAC-C3F3DB352DC8}" type="presParOf" srcId="{FB97B359-82B3-42C8-AEAE-96BBA921A262}" destId="{73AB3F60-82C4-4814-BCE5-BC09CB01A9BD}" srcOrd="1" destOrd="0" presId="urn:microsoft.com/office/officeart/2005/8/layout/hList2"/>
    <dgm:cxn modelId="{DA778FCC-09C5-4FFE-8FB1-63B75D70115A}" type="presParOf" srcId="{FB97B359-82B3-42C8-AEAE-96BBA921A262}" destId="{FCB75C6E-4ABE-4F7D-9801-854DA04CF210}" srcOrd="2" destOrd="0" presId="urn:microsoft.com/office/officeart/2005/8/layout/hList2"/>
    <dgm:cxn modelId="{EBD49895-6916-4C87-BF08-68CFA29732B0}" type="presParOf" srcId="{FCB75C6E-4ABE-4F7D-9801-854DA04CF210}" destId="{3A83DFD7-DA7A-4B23-9175-33A1D825F77F}" srcOrd="0" destOrd="0" presId="urn:microsoft.com/office/officeart/2005/8/layout/hList2"/>
    <dgm:cxn modelId="{EFC7666B-456E-4342-BEDA-B0BEA272E224}" type="presParOf" srcId="{FCB75C6E-4ABE-4F7D-9801-854DA04CF210}" destId="{1FF8000A-7B5C-4ADD-9EA3-72C75227053F}" srcOrd="1" destOrd="0" presId="urn:microsoft.com/office/officeart/2005/8/layout/hList2"/>
    <dgm:cxn modelId="{2439B154-23A3-411F-9F11-50DDFDA31F1A}" type="presParOf" srcId="{FCB75C6E-4ABE-4F7D-9801-854DA04CF210}" destId="{37C592CA-6B31-46A8-849B-F655C09682A8}" srcOrd="2" destOrd="0" presId="urn:microsoft.com/office/officeart/2005/8/layout/hList2"/>
    <dgm:cxn modelId="{A4B24591-DDE4-483F-8562-633ECB1A9EB6}" type="presParOf" srcId="{FB97B359-82B3-42C8-AEAE-96BBA921A262}" destId="{BFD64AF4-AFD7-4C7A-AFF4-7626A0B6019A}" srcOrd="3" destOrd="0" presId="urn:microsoft.com/office/officeart/2005/8/layout/hList2"/>
    <dgm:cxn modelId="{3332FEE2-5813-4605-B44D-0DE27A1A6B4C}" type="presParOf" srcId="{FB97B359-82B3-42C8-AEAE-96BBA921A262}" destId="{4FEBE22B-EA90-45E0-954D-6690F2561542}" srcOrd="4" destOrd="0" presId="urn:microsoft.com/office/officeart/2005/8/layout/hList2"/>
    <dgm:cxn modelId="{0F358D90-BA86-4A4E-87BB-533C6AB4D65D}" type="presParOf" srcId="{4FEBE22B-EA90-45E0-954D-6690F2561542}" destId="{13E47949-8FCD-495F-B704-4394967FDCE1}" srcOrd="0" destOrd="0" presId="urn:microsoft.com/office/officeart/2005/8/layout/hList2"/>
    <dgm:cxn modelId="{CBFE5275-ACC5-4F2C-8EAC-52D4A512EA8C}" type="presParOf" srcId="{4FEBE22B-EA90-45E0-954D-6690F2561542}" destId="{4AD002AF-589E-4BE7-9DF0-E772C3777CC7}" srcOrd="1" destOrd="0" presId="urn:microsoft.com/office/officeart/2005/8/layout/hList2"/>
    <dgm:cxn modelId="{9829B6C8-E2A4-44EA-8F22-2337D814E7A3}" type="presParOf" srcId="{4FEBE22B-EA90-45E0-954D-6690F2561542}" destId="{31C6F602-C4CE-4D7D-892C-66BDE8960845}" srcOrd="2" destOrd="0" presId="urn:microsoft.com/office/officeart/2005/8/layout/hList2"/>
    <dgm:cxn modelId="{2F67562A-8ECA-4957-936F-0F1A06746797}" type="presParOf" srcId="{FB97B359-82B3-42C8-AEAE-96BBA921A262}" destId="{FF17D95C-B568-4562-B8DD-E4BF2CC346E7}" srcOrd="5" destOrd="0" presId="urn:microsoft.com/office/officeart/2005/8/layout/hList2"/>
    <dgm:cxn modelId="{9628DEF4-E9ED-4589-A5A7-760B3C98352A}" type="presParOf" srcId="{FB97B359-82B3-42C8-AEAE-96BBA921A262}" destId="{12D42BBF-1CB3-4E00-AD4C-C1AF36CDF609}" srcOrd="6" destOrd="0" presId="urn:microsoft.com/office/officeart/2005/8/layout/hList2"/>
    <dgm:cxn modelId="{413933D2-CA5A-4CCC-AD85-38809E64686D}" type="presParOf" srcId="{12D42BBF-1CB3-4E00-AD4C-C1AF36CDF609}" destId="{5EA5DBC6-8B8D-40C9-BD67-B9A07665697E}" srcOrd="0" destOrd="0" presId="urn:microsoft.com/office/officeart/2005/8/layout/hList2"/>
    <dgm:cxn modelId="{D38EDC8D-8A48-48F7-B33B-4833B92D1494}" type="presParOf" srcId="{12D42BBF-1CB3-4E00-AD4C-C1AF36CDF609}" destId="{0094A2BE-9583-4BEF-8346-C82ED3CE01B8}" srcOrd="1" destOrd="0" presId="urn:microsoft.com/office/officeart/2005/8/layout/hList2"/>
    <dgm:cxn modelId="{81CBA936-72F9-4432-9F94-A26CA39F983A}" type="presParOf" srcId="{12D42BBF-1CB3-4E00-AD4C-C1AF36CDF609}" destId="{8BC2F819-5320-4467-B301-4ED8117923D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017F5-956C-48C4-9210-D7380E14199F}">
      <dsp:nvSpPr>
        <dsp:cNvPr id="0" name=""/>
        <dsp:cNvSpPr/>
      </dsp:nvSpPr>
      <dsp:spPr>
        <a:xfrm rot="16200000">
          <a:off x="-1705578" y="2425424"/>
          <a:ext cx="3709257" cy="29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907" bIns="0" numCol="1" spcCol="1270" anchor="t" anchorCtr="0">
          <a:noAutofit/>
        </a:bodyPr>
        <a:lstStyle/>
        <a:p>
          <a:pPr marL="0" lvl="0" indent="0" algn="r" defTabSz="933450">
            <a:lnSpc>
              <a:spcPct val="90000"/>
            </a:lnSpc>
            <a:spcBef>
              <a:spcPct val="0"/>
            </a:spcBef>
            <a:spcAft>
              <a:spcPct val="35000"/>
            </a:spcAft>
            <a:buNone/>
          </a:pPr>
          <a:r>
            <a:rPr lang="sk-SK" sz="2100" b="1" kern="1200" dirty="0" err="1"/>
            <a:t>Training</a:t>
          </a:r>
          <a:r>
            <a:rPr lang="sk-SK" sz="2100" b="1" kern="1200" dirty="0"/>
            <a:t> &amp; </a:t>
          </a:r>
          <a:r>
            <a:rPr lang="sk-SK" sz="2100" b="1" kern="1200" dirty="0" err="1"/>
            <a:t>Exercises</a:t>
          </a:r>
          <a:endParaRPr lang="sk-SK" sz="2100" b="1" kern="1200" dirty="0"/>
        </a:p>
      </dsp:txBody>
      <dsp:txXfrm>
        <a:off x="-1705578" y="2425424"/>
        <a:ext cx="3709257" cy="298099"/>
      </dsp:txXfrm>
    </dsp:sp>
    <dsp:sp modelId="{32F1899E-BA6B-43F5-96CB-B41B983399F9}">
      <dsp:nvSpPr>
        <dsp:cNvPr id="0" name=""/>
        <dsp:cNvSpPr/>
      </dsp:nvSpPr>
      <dsp:spPr>
        <a:xfrm>
          <a:off x="282726" y="719846"/>
          <a:ext cx="1643241" cy="370925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62907" rIns="128016" bIns="128016" numCol="1" spcCol="1270" anchor="t" anchorCtr="0">
          <a:noAutofit/>
        </a:bodyPr>
        <a:lstStyle/>
        <a:p>
          <a:pPr marL="171450" lvl="1" indent="-171450" algn="l" defTabSz="800100">
            <a:lnSpc>
              <a:spcPct val="90000"/>
            </a:lnSpc>
            <a:spcBef>
              <a:spcPct val="0"/>
            </a:spcBef>
            <a:spcAft>
              <a:spcPct val="15000"/>
            </a:spcAft>
            <a:buChar char="•"/>
          </a:pPr>
          <a:r>
            <a:rPr lang="sk-SK" sz="1800" b="1" kern="1200" dirty="0"/>
            <a:t>EU CBRN </a:t>
          </a:r>
          <a:r>
            <a:rPr lang="sk-SK" sz="1800" b="1" kern="1200" dirty="0" err="1"/>
            <a:t>CoE</a:t>
          </a:r>
          <a:endParaRPr lang="sk-SK" sz="1800" b="1" kern="1200" dirty="0"/>
        </a:p>
        <a:p>
          <a:pPr marL="171450" lvl="1" indent="-171450" algn="l" defTabSz="800100">
            <a:lnSpc>
              <a:spcPct val="90000"/>
            </a:lnSpc>
            <a:spcBef>
              <a:spcPct val="0"/>
            </a:spcBef>
            <a:spcAft>
              <a:spcPct val="15000"/>
            </a:spcAft>
            <a:buChar char="•"/>
          </a:pPr>
          <a:r>
            <a:rPr lang="sk-SK" sz="1800" b="1" kern="1200" dirty="0"/>
            <a:t>ISF-P</a:t>
          </a:r>
        </a:p>
        <a:p>
          <a:pPr marL="171450" lvl="1" indent="-171450" algn="l" defTabSz="800100">
            <a:lnSpc>
              <a:spcPct val="90000"/>
            </a:lnSpc>
            <a:spcBef>
              <a:spcPct val="0"/>
            </a:spcBef>
            <a:spcAft>
              <a:spcPct val="15000"/>
            </a:spcAft>
            <a:buChar char="•"/>
          </a:pPr>
          <a:r>
            <a:rPr lang="sk-SK" sz="1800" b="1" kern="1200" dirty="0"/>
            <a:t>IFS</a:t>
          </a:r>
        </a:p>
        <a:p>
          <a:pPr marL="171450" lvl="1" indent="-171450" algn="l" defTabSz="800100">
            <a:lnSpc>
              <a:spcPct val="90000"/>
            </a:lnSpc>
            <a:spcBef>
              <a:spcPct val="0"/>
            </a:spcBef>
            <a:spcAft>
              <a:spcPct val="15000"/>
            </a:spcAft>
            <a:buChar char="•"/>
          </a:pPr>
          <a:endParaRPr lang="sk-SK" sz="1800" b="1" kern="1200" dirty="0"/>
        </a:p>
        <a:p>
          <a:pPr marL="171450" lvl="1" indent="-171450" algn="l" defTabSz="800100">
            <a:lnSpc>
              <a:spcPct val="90000"/>
            </a:lnSpc>
            <a:spcBef>
              <a:spcPct val="0"/>
            </a:spcBef>
            <a:spcAft>
              <a:spcPct val="15000"/>
            </a:spcAft>
            <a:buChar char="•"/>
          </a:pPr>
          <a:r>
            <a:rPr lang="sk-SK" sz="1800" b="1" kern="1200" dirty="0" err="1">
              <a:solidFill>
                <a:schemeClr val="tx1"/>
              </a:solidFill>
            </a:rPr>
            <a:t>Specific</a:t>
          </a:r>
          <a:r>
            <a:rPr lang="sk-SK" sz="1800" b="1" kern="1200" dirty="0">
              <a:solidFill>
                <a:schemeClr val="tx1"/>
              </a:solidFill>
            </a:rPr>
            <a:t> </a:t>
          </a:r>
          <a:r>
            <a:rPr lang="sk-SK" sz="1800" b="1" kern="1200" dirty="0" err="1">
              <a:solidFill>
                <a:schemeClr val="tx1"/>
              </a:solidFill>
            </a:rPr>
            <a:t>training</a:t>
          </a:r>
          <a:endParaRPr lang="sk-SK" sz="1800" b="1" kern="1200" dirty="0">
            <a:solidFill>
              <a:schemeClr val="tx1"/>
            </a:solidFill>
          </a:endParaRPr>
        </a:p>
        <a:p>
          <a:pPr marL="171450" lvl="1" indent="-171450" algn="l" defTabSz="800100">
            <a:lnSpc>
              <a:spcPct val="90000"/>
            </a:lnSpc>
            <a:spcBef>
              <a:spcPct val="0"/>
            </a:spcBef>
            <a:spcAft>
              <a:spcPct val="15000"/>
            </a:spcAft>
            <a:buChar char="•"/>
          </a:pPr>
          <a:r>
            <a:rPr lang="sk-SK" sz="1800" b="1" kern="1200" dirty="0">
              <a:solidFill>
                <a:schemeClr val="tx1"/>
              </a:solidFill>
            </a:rPr>
            <a:t>Study </a:t>
          </a:r>
          <a:r>
            <a:rPr lang="sk-SK" sz="1800" b="1" kern="1200" dirty="0" err="1">
              <a:solidFill>
                <a:schemeClr val="tx1"/>
              </a:solidFill>
            </a:rPr>
            <a:t>visists</a:t>
          </a:r>
          <a:endParaRPr lang="sk-SK" sz="1800" b="1" kern="1200" dirty="0">
            <a:solidFill>
              <a:schemeClr val="tx1"/>
            </a:solidFill>
          </a:endParaRPr>
        </a:p>
        <a:p>
          <a:pPr marL="171450" lvl="1" indent="-171450" algn="l" defTabSz="800100">
            <a:lnSpc>
              <a:spcPct val="90000"/>
            </a:lnSpc>
            <a:spcBef>
              <a:spcPct val="0"/>
            </a:spcBef>
            <a:spcAft>
              <a:spcPct val="15000"/>
            </a:spcAft>
            <a:buChar char="•"/>
          </a:pPr>
          <a:r>
            <a:rPr lang="sk-SK" sz="1800" b="1" kern="1200" dirty="0">
              <a:solidFill>
                <a:schemeClr val="tx1"/>
              </a:solidFill>
            </a:rPr>
            <a:t>TTX, FX, FSX</a:t>
          </a:r>
        </a:p>
      </dsp:txBody>
      <dsp:txXfrm>
        <a:off x="282726" y="719846"/>
        <a:ext cx="1643241" cy="3709257"/>
      </dsp:txXfrm>
    </dsp:sp>
    <dsp:sp modelId="{B98D8A8C-B7FD-4E8B-9B5D-931BD4FB1883}">
      <dsp:nvSpPr>
        <dsp:cNvPr id="0" name=""/>
        <dsp:cNvSpPr/>
      </dsp:nvSpPr>
      <dsp:spPr>
        <a:xfrm>
          <a:off x="63821" y="326354"/>
          <a:ext cx="596199" cy="59619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592CA-6B31-46A8-849B-F655C09682A8}">
      <dsp:nvSpPr>
        <dsp:cNvPr id="0" name=""/>
        <dsp:cNvSpPr/>
      </dsp:nvSpPr>
      <dsp:spPr>
        <a:xfrm rot="16200000">
          <a:off x="554144" y="2425424"/>
          <a:ext cx="3709257" cy="29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907" bIns="0" numCol="1" spcCol="1270" anchor="t" anchorCtr="0">
          <a:noAutofit/>
        </a:bodyPr>
        <a:lstStyle/>
        <a:p>
          <a:pPr marL="0" lvl="0" indent="0" algn="r" defTabSz="933450">
            <a:lnSpc>
              <a:spcPct val="90000"/>
            </a:lnSpc>
            <a:spcBef>
              <a:spcPct val="0"/>
            </a:spcBef>
            <a:spcAft>
              <a:spcPct val="35000"/>
            </a:spcAft>
            <a:buNone/>
          </a:pPr>
          <a:r>
            <a:rPr lang="sk-SK" sz="2100" b="1" kern="1200" dirty="0"/>
            <a:t>RDI</a:t>
          </a:r>
        </a:p>
      </dsp:txBody>
      <dsp:txXfrm>
        <a:off x="554144" y="2425424"/>
        <a:ext cx="3709257" cy="298099"/>
      </dsp:txXfrm>
    </dsp:sp>
    <dsp:sp modelId="{1FF8000A-7B5C-4ADD-9EA3-72C75227053F}">
      <dsp:nvSpPr>
        <dsp:cNvPr id="0" name=""/>
        <dsp:cNvSpPr/>
      </dsp:nvSpPr>
      <dsp:spPr>
        <a:xfrm>
          <a:off x="2537369" y="719846"/>
          <a:ext cx="1627131" cy="370925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62907" rIns="128016" bIns="128016" numCol="1" spcCol="1270" anchor="t" anchorCtr="0">
          <a:noAutofit/>
        </a:bodyPr>
        <a:lstStyle/>
        <a:p>
          <a:pPr marL="171450" lvl="1" indent="-171450" algn="l" defTabSz="800100">
            <a:lnSpc>
              <a:spcPct val="90000"/>
            </a:lnSpc>
            <a:spcBef>
              <a:spcPct val="0"/>
            </a:spcBef>
            <a:spcAft>
              <a:spcPct val="15000"/>
            </a:spcAft>
            <a:buChar char="•"/>
          </a:pPr>
          <a:r>
            <a:rPr lang="sk-SK" sz="1800" b="1" kern="1200" dirty="0"/>
            <a:t>H2020</a:t>
          </a:r>
        </a:p>
        <a:p>
          <a:pPr marL="171450" lvl="1" indent="-171450" algn="l" defTabSz="800100">
            <a:lnSpc>
              <a:spcPct val="90000"/>
            </a:lnSpc>
            <a:spcBef>
              <a:spcPct val="0"/>
            </a:spcBef>
            <a:spcAft>
              <a:spcPct val="15000"/>
            </a:spcAft>
            <a:buChar char="•"/>
          </a:pPr>
          <a:r>
            <a:rPr lang="sk-SK" sz="1800" b="1" kern="1200" dirty="0"/>
            <a:t>HORIZON</a:t>
          </a:r>
        </a:p>
        <a:p>
          <a:pPr marL="171450" lvl="1" indent="-171450" algn="l" defTabSz="800100">
            <a:lnSpc>
              <a:spcPct val="90000"/>
            </a:lnSpc>
            <a:spcBef>
              <a:spcPct val="0"/>
            </a:spcBef>
            <a:spcAft>
              <a:spcPct val="15000"/>
            </a:spcAft>
            <a:buChar char="•"/>
          </a:pPr>
          <a:r>
            <a:rPr lang="sk-SK" sz="1800" b="1" kern="1200" dirty="0"/>
            <a:t>UCPM</a:t>
          </a:r>
        </a:p>
        <a:p>
          <a:pPr marL="171450" lvl="1" indent="-171450" algn="l" defTabSz="800100">
            <a:lnSpc>
              <a:spcPct val="90000"/>
            </a:lnSpc>
            <a:spcBef>
              <a:spcPct val="0"/>
            </a:spcBef>
            <a:spcAft>
              <a:spcPct val="15000"/>
            </a:spcAft>
            <a:buChar char="•"/>
          </a:pPr>
          <a:r>
            <a:rPr lang="sk-SK" sz="1800" b="1" kern="1200" dirty="0"/>
            <a:t>ISF-P</a:t>
          </a:r>
        </a:p>
        <a:p>
          <a:pPr marL="171450" lvl="1" indent="-171450" algn="l" defTabSz="800100">
            <a:lnSpc>
              <a:spcPct val="90000"/>
            </a:lnSpc>
            <a:spcBef>
              <a:spcPct val="0"/>
            </a:spcBef>
            <a:spcAft>
              <a:spcPct val="15000"/>
            </a:spcAft>
            <a:buChar char="•"/>
          </a:pPr>
          <a:endParaRPr lang="sk-SK" sz="1800" b="1" kern="1200" dirty="0"/>
        </a:p>
        <a:p>
          <a:pPr marL="171450" lvl="1" indent="-171450" algn="l" defTabSz="800100">
            <a:lnSpc>
              <a:spcPct val="90000"/>
            </a:lnSpc>
            <a:spcBef>
              <a:spcPct val="0"/>
            </a:spcBef>
            <a:spcAft>
              <a:spcPct val="15000"/>
            </a:spcAft>
            <a:buChar char="•"/>
          </a:pPr>
          <a:r>
            <a:rPr lang="sk-SK" sz="1800" b="1" kern="1200" dirty="0" err="1">
              <a:solidFill>
                <a:schemeClr val="tx1"/>
              </a:solidFill>
            </a:rPr>
            <a:t>Tests</a:t>
          </a:r>
          <a:r>
            <a:rPr lang="sk-SK" sz="1800" b="1" kern="1200" dirty="0">
              <a:solidFill>
                <a:schemeClr val="tx1"/>
              </a:solidFill>
            </a:rPr>
            <a:t>/</a:t>
          </a:r>
          <a:r>
            <a:rPr lang="sk-SK" sz="1800" b="1" kern="1200" dirty="0" err="1">
              <a:solidFill>
                <a:schemeClr val="tx1"/>
              </a:solidFill>
            </a:rPr>
            <a:t>pilots</a:t>
          </a:r>
          <a:endParaRPr lang="sk-SK" sz="1800" b="1" kern="1200" dirty="0">
            <a:solidFill>
              <a:schemeClr val="tx1"/>
            </a:solidFill>
          </a:endParaRPr>
        </a:p>
        <a:p>
          <a:pPr marL="171450" lvl="1" indent="-171450" algn="l" defTabSz="800100">
            <a:lnSpc>
              <a:spcPct val="90000"/>
            </a:lnSpc>
            <a:spcBef>
              <a:spcPct val="0"/>
            </a:spcBef>
            <a:spcAft>
              <a:spcPct val="15000"/>
            </a:spcAft>
            <a:buChar char="•"/>
          </a:pPr>
          <a:r>
            <a:rPr lang="sk-SK" sz="1800" b="1" kern="1200" dirty="0" err="1">
              <a:solidFill>
                <a:schemeClr val="tx1"/>
              </a:solidFill>
            </a:rPr>
            <a:t>Scenarios</a:t>
          </a:r>
          <a:r>
            <a:rPr lang="sk-SK" sz="1800" b="1" kern="1200" dirty="0">
              <a:solidFill>
                <a:schemeClr val="tx1"/>
              </a:solidFill>
            </a:rPr>
            <a:t> and </a:t>
          </a:r>
          <a:r>
            <a:rPr lang="sk-SK" sz="1800" b="1" kern="1200" dirty="0" err="1">
              <a:solidFill>
                <a:schemeClr val="tx1"/>
              </a:solidFill>
            </a:rPr>
            <a:t>planning</a:t>
          </a:r>
          <a:endParaRPr lang="sk-SK" sz="1800" b="1" kern="1200" dirty="0">
            <a:solidFill>
              <a:schemeClr val="tx1"/>
            </a:solidFill>
          </a:endParaRPr>
        </a:p>
        <a:p>
          <a:pPr marL="171450" lvl="1" indent="-171450" algn="l" defTabSz="800100">
            <a:lnSpc>
              <a:spcPct val="90000"/>
            </a:lnSpc>
            <a:spcBef>
              <a:spcPct val="0"/>
            </a:spcBef>
            <a:spcAft>
              <a:spcPct val="15000"/>
            </a:spcAft>
            <a:buChar char="•"/>
          </a:pPr>
          <a:r>
            <a:rPr lang="sk-SK" sz="1800" b="1" kern="1200" dirty="0" err="1">
              <a:solidFill>
                <a:schemeClr val="tx1"/>
              </a:solidFill>
            </a:rPr>
            <a:t>Demonstrations</a:t>
          </a:r>
          <a:endParaRPr lang="sk-SK" sz="1800" b="1" kern="1200" dirty="0">
            <a:solidFill>
              <a:schemeClr val="tx1"/>
            </a:solidFill>
          </a:endParaRPr>
        </a:p>
      </dsp:txBody>
      <dsp:txXfrm>
        <a:off x="2537369" y="719846"/>
        <a:ext cx="1627131" cy="3709257"/>
      </dsp:txXfrm>
    </dsp:sp>
    <dsp:sp modelId="{3A83DFD7-DA7A-4B23-9175-33A1D825F77F}">
      <dsp:nvSpPr>
        <dsp:cNvPr id="0" name=""/>
        <dsp:cNvSpPr/>
      </dsp:nvSpPr>
      <dsp:spPr>
        <a:xfrm>
          <a:off x="2310408" y="326354"/>
          <a:ext cx="596199" cy="59619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6F602-C4CE-4D7D-892C-66BDE8960845}">
      <dsp:nvSpPr>
        <dsp:cNvPr id="0" name=""/>
        <dsp:cNvSpPr/>
      </dsp:nvSpPr>
      <dsp:spPr>
        <a:xfrm rot="16200000">
          <a:off x="2770953" y="2425424"/>
          <a:ext cx="3709257" cy="29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907" bIns="0" numCol="1" spcCol="1270" anchor="t" anchorCtr="0">
          <a:noAutofit/>
        </a:bodyPr>
        <a:lstStyle/>
        <a:p>
          <a:pPr marL="0" lvl="0" indent="0" algn="r" defTabSz="933450">
            <a:lnSpc>
              <a:spcPct val="90000"/>
            </a:lnSpc>
            <a:spcBef>
              <a:spcPct val="0"/>
            </a:spcBef>
            <a:spcAft>
              <a:spcPct val="35000"/>
            </a:spcAft>
            <a:buNone/>
          </a:pPr>
          <a:r>
            <a:rPr lang="sk-SK" sz="2100" b="1" kern="1200" dirty="0" err="1"/>
            <a:t>Networking</a:t>
          </a:r>
          <a:endParaRPr lang="sk-SK" sz="2100" b="1" kern="1200" dirty="0"/>
        </a:p>
      </dsp:txBody>
      <dsp:txXfrm>
        <a:off x="2770953" y="2425424"/>
        <a:ext cx="3709257" cy="298099"/>
      </dsp:txXfrm>
    </dsp:sp>
    <dsp:sp modelId="{4AD002AF-589E-4BE7-9DF0-E772C3777CC7}">
      <dsp:nvSpPr>
        <dsp:cNvPr id="0" name=""/>
        <dsp:cNvSpPr/>
      </dsp:nvSpPr>
      <dsp:spPr>
        <a:xfrm>
          <a:off x="4765121" y="719846"/>
          <a:ext cx="1648691" cy="3709257"/>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62907" rIns="128016" bIns="128016" numCol="1" spcCol="1270" anchor="t" anchorCtr="0">
          <a:noAutofit/>
        </a:bodyPr>
        <a:lstStyle/>
        <a:p>
          <a:pPr marL="171450" lvl="1" indent="-171450" algn="l" defTabSz="800100">
            <a:lnSpc>
              <a:spcPct val="90000"/>
            </a:lnSpc>
            <a:spcBef>
              <a:spcPct val="0"/>
            </a:spcBef>
            <a:spcAft>
              <a:spcPct val="15000"/>
            </a:spcAft>
            <a:buChar char="•"/>
          </a:pPr>
          <a:r>
            <a:rPr lang="sk-SK" sz="1800" b="1" kern="1200" dirty="0"/>
            <a:t>H2020</a:t>
          </a:r>
        </a:p>
        <a:p>
          <a:pPr marL="171450" lvl="1" indent="-171450" algn="l" defTabSz="800100">
            <a:lnSpc>
              <a:spcPct val="90000"/>
            </a:lnSpc>
            <a:spcBef>
              <a:spcPct val="0"/>
            </a:spcBef>
            <a:spcAft>
              <a:spcPct val="15000"/>
            </a:spcAft>
            <a:buChar char="•"/>
          </a:pPr>
          <a:r>
            <a:rPr lang="sk-SK" sz="1800" b="1" kern="1200" dirty="0"/>
            <a:t>HORIZON</a:t>
          </a:r>
        </a:p>
        <a:p>
          <a:pPr marL="171450" lvl="1" indent="-171450" algn="l" defTabSz="800100">
            <a:lnSpc>
              <a:spcPct val="90000"/>
            </a:lnSpc>
            <a:spcBef>
              <a:spcPct val="0"/>
            </a:spcBef>
            <a:spcAft>
              <a:spcPct val="15000"/>
            </a:spcAft>
            <a:buChar char="•"/>
          </a:pPr>
          <a:r>
            <a:rPr lang="sk-SK" sz="1800" b="1" kern="1200" dirty="0"/>
            <a:t>UCPM</a:t>
          </a:r>
        </a:p>
        <a:p>
          <a:pPr marL="171450" lvl="1" indent="-171450" algn="l" defTabSz="800100">
            <a:lnSpc>
              <a:spcPct val="90000"/>
            </a:lnSpc>
            <a:spcBef>
              <a:spcPct val="0"/>
            </a:spcBef>
            <a:spcAft>
              <a:spcPct val="15000"/>
            </a:spcAft>
            <a:buChar char="•"/>
          </a:pPr>
          <a:r>
            <a:rPr lang="sk-SK" sz="1800" b="1" kern="1200" dirty="0"/>
            <a:t>ISF</a:t>
          </a:r>
        </a:p>
        <a:p>
          <a:pPr marL="171450" lvl="1" indent="-171450" algn="l" defTabSz="800100">
            <a:lnSpc>
              <a:spcPct val="90000"/>
            </a:lnSpc>
            <a:spcBef>
              <a:spcPct val="0"/>
            </a:spcBef>
            <a:spcAft>
              <a:spcPct val="15000"/>
            </a:spcAft>
            <a:buChar char="•"/>
          </a:pPr>
          <a:endParaRPr lang="sk-SK" sz="1800" b="1" kern="1200" dirty="0"/>
        </a:p>
        <a:p>
          <a:pPr marL="171450" lvl="1" indent="-171450" algn="l" defTabSz="800100">
            <a:lnSpc>
              <a:spcPct val="90000"/>
            </a:lnSpc>
            <a:spcBef>
              <a:spcPct val="0"/>
            </a:spcBef>
            <a:spcAft>
              <a:spcPct val="15000"/>
            </a:spcAft>
            <a:buChar char="•"/>
          </a:pPr>
          <a:r>
            <a:rPr lang="sk-SK" sz="1800" b="1" kern="1200" dirty="0" err="1">
              <a:solidFill>
                <a:schemeClr val="tx1"/>
              </a:solidFill>
            </a:rPr>
            <a:t>Platforms</a:t>
          </a:r>
          <a:endParaRPr lang="sk-SK" sz="1800" b="1" kern="1200" dirty="0">
            <a:solidFill>
              <a:schemeClr val="tx1"/>
            </a:solidFill>
          </a:endParaRPr>
        </a:p>
        <a:p>
          <a:pPr marL="171450" lvl="1" indent="-171450" algn="l" defTabSz="800100">
            <a:lnSpc>
              <a:spcPct val="90000"/>
            </a:lnSpc>
            <a:spcBef>
              <a:spcPct val="0"/>
            </a:spcBef>
            <a:spcAft>
              <a:spcPct val="15000"/>
            </a:spcAft>
            <a:buChar char="•"/>
          </a:pPr>
          <a:r>
            <a:rPr lang="sk-SK" sz="1800" b="1" kern="1200" dirty="0" err="1">
              <a:solidFill>
                <a:schemeClr val="tx1"/>
              </a:solidFill>
            </a:rPr>
            <a:t>Workshops</a:t>
          </a:r>
          <a:r>
            <a:rPr lang="sk-SK" sz="1800" b="1" kern="1200" dirty="0">
              <a:solidFill>
                <a:schemeClr val="tx1"/>
              </a:solidFill>
            </a:rPr>
            <a:t> and </a:t>
          </a:r>
          <a:r>
            <a:rPr lang="sk-SK" sz="1800" b="1" kern="1200" dirty="0" err="1">
              <a:solidFill>
                <a:schemeClr val="tx1"/>
              </a:solidFill>
            </a:rPr>
            <a:t>Conferences</a:t>
          </a:r>
          <a:endParaRPr lang="sk-SK" sz="1800" b="1" kern="1200" dirty="0">
            <a:solidFill>
              <a:schemeClr val="tx1"/>
            </a:solidFill>
          </a:endParaRPr>
        </a:p>
        <a:p>
          <a:pPr marL="171450" lvl="1" indent="-171450" algn="l" defTabSz="800100">
            <a:lnSpc>
              <a:spcPct val="90000"/>
            </a:lnSpc>
            <a:spcBef>
              <a:spcPct val="0"/>
            </a:spcBef>
            <a:spcAft>
              <a:spcPct val="15000"/>
            </a:spcAft>
            <a:buChar char="•"/>
          </a:pPr>
          <a:r>
            <a:rPr lang="sk-SK" sz="1800" b="1" kern="1200" dirty="0">
              <a:solidFill>
                <a:schemeClr val="tx1"/>
              </a:solidFill>
            </a:rPr>
            <a:t>Ad-hoc aktivity</a:t>
          </a:r>
        </a:p>
      </dsp:txBody>
      <dsp:txXfrm>
        <a:off x="4765121" y="719846"/>
        <a:ext cx="1648691" cy="3709257"/>
      </dsp:txXfrm>
    </dsp:sp>
    <dsp:sp modelId="{13E47949-8FCD-495F-B704-4394967FDCE1}">
      <dsp:nvSpPr>
        <dsp:cNvPr id="0" name=""/>
        <dsp:cNvSpPr/>
      </dsp:nvSpPr>
      <dsp:spPr>
        <a:xfrm>
          <a:off x="4548941" y="326354"/>
          <a:ext cx="596199" cy="59619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C2F819-5320-4467-B301-4ED8117923DB}">
      <dsp:nvSpPr>
        <dsp:cNvPr id="0" name=""/>
        <dsp:cNvSpPr/>
      </dsp:nvSpPr>
      <dsp:spPr>
        <a:xfrm rot="16200000">
          <a:off x="5041988" y="2425424"/>
          <a:ext cx="3709257" cy="29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2907" bIns="0" numCol="1" spcCol="1270" anchor="t" anchorCtr="0">
          <a:noAutofit/>
        </a:bodyPr>
        <a:lstStyle/>
        <a:p>
          <a:pPr marL="0" lvl="0" indent="0" algn="r" defTabSz="933450">
            <a:lnSpc>
              <a:spcPct val="90000"/>
            </a:lnSpc>
            <a:spcBef>
              <a:spcPct val="0"/>
            </a:spcBef>
            <a:spcAft>
              <a:spcPct val="35000"/>
            </a:spcAft>
            <a:buNone/>
          </a:pPr>
          <a:r>
            <a:rPr lang="sk-SK" sz="2100" b="1" kern="1200" dirty="0" err="1"/>
            <a:t>Other</a:t>
          </a:r>
          <a:endParaRPr lang="sk-SK" sz="2100" b="1" kern="1200" dirty="0"/>
        </a:p>
      </dsp:txBody>
      <dsp:txXfrm>
        <a:off x="5041988" y="2425424"/>
        <a:ext cx="3709257" cy="298099"/>
      </dsp:txXfrm>
    </dsp:sp>
    <dsp:sp modelId="{0094A2BE-9583-4BEF-8346-C82ED3CE01B8}">
      <dsp:nvSpPr>
        <dsp:cNvPr id="0" name=""/>
        <dsp:cNvSpPr/>
      </dsp:nvSpPr>
      <dsp:spPr>
        <a:xfrm>
          <a:off x="7012614" y="719846"/>
          <a:ext cx="1652329" cy="3709257"/>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62907" rIns="128016" bIns="128016" numCol="1" spcCol="1270" anchor="t" anchorCtr="0">
          <a:noAutofit/>
        </a:bodyPr>
        <a:lstStyle/>
        <a:p>
          <a:pPr marL="171450" lvl="1" indent="-171450" algn="l" defTabSz="800100">
            <a:lnSpc>
              <a:spcPct val="90000"/>
            </a:lnSpc>
            <a:spcBef>
              <a:spcPct val="0"/>
            </a:spcBef>
            <a:spcAft>
              <a:spcPct val="15000"/>
            </a:spcAft>
            <a:buChar char="•"/>
          </a:pPr>
          <a:r>
            <a:rPr lang="sk-SK" sz="1800" b="1" kern="1200" dirty="0"/>
            <a:t>CBRN </a:t>
          </a:r>
          <a:r>
            <a:rPr lang="sk-SK" sz="1800" b="1" kern="1200" dirty="0" err="1"/>
            <a:t>CoE</a:t>
          </a:r>
          <a:endParaRPr lang="sk-SK" sz="1800" b="1" kern="1200" dirty="0"/>
        </a:p>
        <a:p>
          <a:pPr marL="171450" lvl="1" indent="-171450" algn="l" defTabSz="800100">
            <a:lnSpc>
              <a:spcPct val="90000"/>
            </a:lnSpc>
            <a:spcBef>
              <a:spcPct val="0"/>
            </a:spcBef>
            <a:spcAft>
              <a:spcPct val="15000"/>
            </a:spcAft>
            <a:buChar char="•"/>
          </a:pPr>
          <a:r>
            <a:rPr lang="sk-SK" sz="1800" b="1" kern="1200" dirty="0"/>
            <a:t>ISF, IFS</a:t>
          </a:r>
        </a:p>
        <a:p>
          <a:pPr marL="171450" lvl="1" indent="-171450" algn="l" defTabSz="800100">
            <a:lnSpc>
              <a:spcPct val="90000"/>
            </a:lnSpc>
            <a:spcBef>
              <a:spcPct val="0"/>
            </a:spcBef>
            <a:spcAft>
              <a:spcPct val="15000"/>
            </a:spcAft>
            <a:buChar char="•"/>
          </a:pPr>
          <a:r>
            <a:rPr lang="sk-SK" sz="1800" b="1" kern="1200" dirty="0"/>
            <a:t>H2020, HE</a:t>
          </a:r>
        </a:p>
        <a:p>
          <a:pPr marL="171450" lvl="1" indent="-171450" algn="l" defTabSz="800100">
            <a:lnSpc>
              <a:spcPct val="90000"/>
            </a:lnSpc>
            <a:spcBef>
              <a:spcPct val="0"/>
            </a:spcBef>
            <a:spcAft>
              <a:spcPct val="15000"/>
            </a:spcAft>
            <a:buChar char="•"/>
          </a:pPr>
          <a:r>
            <a:rPr lang="sk-SK" sz="1800" b="1" kern="1200" dirty="0"/>
            <a:t>UCPM</a:t>
          </a:r>
        </a:p>
        <a:p>
          <a:pPr marL="171450" lvl="1" indent="-171450" algn="l" defTabSz="800100">
            <a:lnSpc>
              <a:spcPct val="90000"/>
            </a:lnSpc>
            <a:spcBef>
              <a:spcPct val="0"/>
            </a:spcBef>
            <a:spcAft>
              <a:spcPct val="15000"/>
            </a:spcAft>
            <a:buChar char="•"/>
          </a:pPr>
          <a:r>
            <a:rPr lang="sk-SK" sz="1800" b="1" kern="1200" dirty="0"/>
            <a:t>iné</a:t>
          </a:r>
        </a:p>
        <a:p>
          <a:pPr marL="171450" lvl="1" indent="-171450" algn="l" defTabSz="711200">
            <a:lnSpc>
              <a:spcPct val="90000"/>
            </a:lnSpc>
            <a:spcBef>
              <a:spcPct val="0"/>
            </a:spcBef>
            <a:spcAft>
              <a:spcPct val="15000"/>
            </a:spcAft>
            <a:buChar char="•"/>
          </a:pPr>
          <a:r>
            <a:rPr lang="sk-SK" sz="1600" b="1" kern="1200" dirty="0" err="1">
              <a:solidFill>
                <a:schemeClr val="tx1"/>
              </a:solidFill>
            </a:rPr>
            <a:t>Dissemination</a:t>
          </a:r>
          <a:endParaRPr lang="sk-SK" sz="1600" b="1" kern="1200" dirty="0">
            <a:solidFill>
              <a:schemeClr val="tx1"/>
            </a:solidFill>
          </a:endParaRPr>
        </a:p>
        <a:p>
          <a:pPr marL="171450" lvl="1" indent="-171450" algn="l" defTabSz="711200">
            <a:lnSpc>
              <a:spcPct val="90000"/>
            </a:lnSpc>
            <a:spcBef>
              <a:spcPct val="0"/>
            </a:spcBef>
            <a:spcAft>
              <a:spcPct val="15000"/>
            </a:spcAft>
            <a:buChar char="•"/>
          </a:pPr>
          <a:r>
            <a:rPr lang="sk-SK" sz="1600" b="1" kern="1200" dirty="0" err="1">
              <a:solidFill>
                <a:schemeClr val="tx1"/>
              </a:solidFill>
            </a:rPr>
            <a:t>Exploitation</a:t>
          </a:r>
          <a:endParaRPr lang="sk-SK" sz="1600" b="1" kern="1200" dirty="0">
            <a:solidFill>
              <a:schemeClr val="tx1"/>
            </a:solidFill>
          </a:endParaRPr>
        </a:p>
        <a:p>
          <a:pPr marL="171450" lvl="1" indent="-171450" algn="l" defTabSz="711200">
            <a:lnSpc>
              <a:spcPct val="90000"/>
            </a:lnSpc>
            <a:spcBef>
              <a:spcPct val="0"/>
            </a:spcBef>
            <a:spcAft>
              <a:spcPct val="15000"/>
            </a:spcAft>
            <a:buChar char="•"/>
          </a:pPr>
          <a:r>
            <a:rPr lang="sk-SK" sz="1600" b="1" kern="1200" dirty="0" err="1">
              <a:solidFill>
                <a:schemeClr val="tx1"/>
              </a:solidFill>
            </a:rPr>
            <a:t>Specific</a:t>
          </a:r>
          <a:r>
            <a:rPr lang="sk-SK" sz="1600" b="1" kern="1200" dirty="0">
              <a:solidFill>
                <a:schemeClr val="tx1"/>
              </a:solidFill>
            </a:rPr>
            <a:t> (</a:t>
          </a:r>
          <a:r>
            <a:rPr lang="sk-SK" sz="1600" b="1" kern="1200" dirty="0" err="1">
              <a:solidFill>
                <a:schemeClr val="tx1"/>
              </a:solidFill>
            </a:rPr>
            <a:t>one-time</a:t>
          </a:r>
          <a:r>
            <a:rPr lang="sk-SK" sz="1600" b="1" kern="1200" dirty="0">
              <a:solidFill>
                <a:schemeClr val="tx1"/>
              </a:solidFill>
            </a:rPr>
            <a:t>) </a:t>
          </a:r>
          <a:r>
            <a:rPr lang="sk-SK" sz="1600" b="1" kern="1200" dirty="0" err="1">
              <a:solidFill>
                <a:schemeClr val="tx1"/>
              </a:solidFill>
            </a:rPr>
            <a:t>activities</a:t>
          </a:r>
          <a:endParaRPr lang="sk-SK" sz="1600" b="1" kern="1200" dirty="0">
            <a:solidFill>
              <a:schemeClr val="tx1"/>
            </a:solidFill>
          </a:endParaRPr>
        </a:p>
      </dsp:txBody>
      <dsp:txXfrm>
        <a:off x="7012614" y="719846"/>
        <a:ext cx="1652329" cy="3709257"/>
      </dsp:txXfrm>
    </dsp:sp>
    <dsp:sp modelId="{5EA5DBC6-8B8D-40C9-BD67-B9A07665697E}">
      <dsp:nvSpPr>
        <dsp:cNvPr id="0" name=""/>
        <dsp:cNvSpPr/>
      </dsp:nvSpPr>
      <dsp:spPr>
        <a:xfrm>
          <a:off x="6798253" y="326354"/>
          <a:ext cx="596199" cy="596199"/>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E5DA0-4EF6-42D1-BEEA-B6B18CA9FDBA}" type="datetimeFigureOut">
              <a:rPr lang="sk-SK" smtClean="0"/>
              <a:t>29. 11. 2023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CBCA5-2902-41F8-9C26-9AEAFA4AE7AF}" type="slidenum">
              <a:rPr lang="sk-SK" smtClean="0"/>
              <a:t>‹#›</a:t>
            </a:fld>
            <a:endParaRPr lang="sk-SK"/>
          </a:p>
        </p:txBody>
      </p:sp>
    </p:spTree>
    <p:extLst>
      <p:ext uri="{BB962C8B-B14F-4D97-AF65-F5344CB8AC3E}">
        <p14:creationId xmlns:p14="http://schemas.microsoft.com/office/powerpoint/2010/main" val="375010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info/funding-tenders/opportunities/portal/#fn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9D0CBCA5-2902-41F8-9C26-9AEAFA4AE7AF}" type="slidenum">
              <a:rPr lang="sk-SK" smtClean="0"/>
              <a:t>5</a:t>
            </a:fld>
            <a:endParaRPr lang="sk-SK"/>
          </a:p>
        </p:txBody>
      </p:sp>
    </p:spTree>
    <p:extLst>
      <p:ext uri="{BB962C8B-B14F-4D97-AF65-F5344CB8AC3E}">
        <p14:creationId xmlns:p14="http://schemas.microsoft.com/office/powerpoint/2010/main" val="377024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D570B1-DC5A-4817-A656-FCDD6BF91853}" type="slidenum">
              <a:rPr lang="en-GB" smtClean="0"/>
              <a:t>7</a:t>
            </a:fld>
            <a:endParaRPr lang="en-GB"/>
          </a:p>
        </p:txBody>
      </p:sp>
    </p:spTree>
    <p:extLst>
      <p:ext uri="{BB962C8B-B14F-4D97-AF65-F5344CB8AC3E}">
        <p14:creationId xmlns:p14="http://schemas.microsoft.com/office/powerpoint/2010/main" val="385588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4f1cbd65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4f1cbd65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37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E065B-6D46-174E-885D-5D281FD46C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9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7b97f41a07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g27b97f41a07_1_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The OMC will allow the Public Buyers Group (PBG) organised under the PROTECT project to inform market operators regarding the upcoming </a:t>
            </a: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Pre-Commercial Procurement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(PCP) of </a:t>
            </a: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Research and Development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(R&amp;D) services for the “Customisation/pre-operationalisation of prototypes end-user services in the area Climate Change Adaptation and Mitigation”, also to inform relevant stakeholders, users and market players to gather their input about the PROTECT challenges on: </a:t>
            </a:r>
          </a:p>
          <a:p>
            <a:pPr marL="457200" marR="0" lvl="0" indent="-228600" algn="l" rtl="0">
              <a:lnSpc>
                <a:spcPct val="100000"/>
              </a:lnSpc>
              <a:spcBef>
                <a:spcPts val="0"/>
              </a:spcBef>
              <a:spcAft>
                <a:spcPts val="0"/>
              </a:spcAft>
              <a:buSzPts val="1400"/>
              <a:buNone/>
            </a:pPr>
            <a:endParaRPr/>
          </a:p>
        </p:txBody>
      </p:sp>
      <p:sp>
        <p:nvSpPr>
          <p:cNvPr id="813" name="Google Shape;813;g27b97f41a07_1_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de-DE"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200"/>
                <a:buFontTx/>
                <a:buNone/>
                <a:tabLst/>
                <a:defRPr/>
              </a:pPr>
              <a:t>13</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520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7b97f41a07_1_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GB" b="0" i="0">
                <a:solidFill>
                  <a:srgbClr val="333333"/>
                </a:solidFill>
                <a:effectLst/>
                <a:latin typeface="inherit"/>
              </a:rPr>
              <a:t>Build on the Copernicus</a:t>
            </a:r>
            <a:r>
              <a:rPr lang="en-GB" b="0" i="0" u="none" strike="noStrike" baseline="30000">
                <a:solidFill>
                  <a:srgbClr val="333333"/>
                </a:solidFill>
                <a:effectLst/>
                <a:latin typeface="inherit"/>
                <a:hlinkClick r:id="rId3"/>
              </a:rPr>
              <a:t>[2]</a:t>
            </a:r>
            <a:r>
              <a:rPr lang="en-GB" b="0" i="0">
                <a:solidFill>
                  <a:srgbClr val="333333"/>
                </a:solidFill>
                <a:effectLst/>
                <a:latin typeface="inherit"/>
              </a:rPr>
              <a:t> Services that respond to the common needs and beyond state-of-the-art performance targets of the buyers group;</a:t>
            </a:r>
          </a:p>
          <a:p>
            <a:pPr algn="l">
              <a:buFont typeface="Arial" panose="020B0604020202020204" pitchFamily="34" charset="0"/>
              <a:buChar char="•"/>
            </a:pPr>
            <a:r>
              <a:rPr lang="en-GB" b="0" i="0">
                <a:solidFill>
                  <a:srgbClr val="333333"/>
                </a:solidFill>
                <a:effectLst/>
                <a:latin typeface="inherit"/>
              </a:rPr>
              <a:t>Reduce the fragmentation of demand for innovative solutions by enabling public procurers to collectively implement a Pre-Commercial Procurement (PCP) in the area of climate adaptation and mitigation, which, due to their nature, are better addressed jointly, or which they would not have been able to tackle independently;</a:t>
            </a:r>
          </a:p>
          <a:p>
            <a:pPr algn="l">
              <a:buFont typeface="Arial" panose="020B0604020202020204" pitchFamily="34" charset="0"/>
              <a:buChar char="•"/>
            </a:pPr>
            <a:r>
              <a:rPr lang="en-GB" b="0" i="0">
                <a:solidFill>
                  <a:srgbClr val="333333"/>
                </a:solidFill>
                <a:effectLst/>
                <a:latin typeface="inherit"/>
              </a:rPr>
              <a:t>Create New opportunities for wide market uptake and economies of scale for the supply side through the use of joint specifications, wide publication of results and – where relevant – contribution to standardization, regulation or certification to remove barriers for introduction of innovations into the market and creation of new products, processes and/or services ready for market uptake, leading to viable new businesses, jobs and sustainable economic growth.</a:t>
            </a:r>
          </a:p>
          <a:p>
            <a:pPr marL="0" lvl="0" indent="0" algn="l" rtl="0">
              <a:spcBef>
                <a:spcPts val="0"/>
              </a:spcBef>
              <a:spcAft>
                <a:spcPts val="0"/>
              </a:spcAft>
              <a:buNone/>
            </a:pPr>
            <a:endParaRPr/>
          </a:p>
        </p:txBody>
      </p:sp>
      <p:sp>
        <p:nvSpPr>
          <p:cNvPr id="783" name="Google Shape;783;g27b97f41a07_1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4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EAE065B-6D46-174E-885D-5D281FD46C02}" type="slidenum">
              <a:rPr lang="en-GB" smtClean="0"/>
              <a:t>17</a:t>
            </a:fld>
            <a:endParaRPr lang="en-GB"/>
          </a:p>
        </p:txBody>
      </p:sp>
    </p:spTree>
    <p:extLst>
      <p:ext uri="{BB962C8B-B14F-4D97-AF65-F5344CB8AC3E}">
        <p14:creationId xmlns:p14="http://schemas.microsoft.com/office/powerpoint/2010/main" val="101368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7b97f41a07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g27b97f41a07_1_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13" name="Google Shape;813;g27b97f41a07_1_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de-DE"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200"/>
                <a:buFontTx/>
                <a:buNone/>
                <a:tabLst/>
                <a:defRPr/>
              </a:pPr>
              <a:t>18</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401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9BC15-400B-4DB7-B93B-508DC98FE033}"/>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080EBF3E-4835-414D-BB7E-2B163CA77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73336BA7-1889-422B-9F58-3F5E74B2083B}"/>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5" name="Zástupný objekt pre pätu 4">
            <a:extLst>
              <a:ext uri="{FF2B5EF4-FFF2-40B4-BE49-F238E27FC236}">
                <a16:creationId xmlns:a16="http://schemas.microsoft.com/office/drawing/2014/main" id="{268EEF6A-1197-4230-AAC8-2C7C5A19EC8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B3B8766-1E0A-42E5-8866-150328BD31DA}"/>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174405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2B74A1-9229-401B-BED4-0A8E89034989}"/>
              </a:ext>
            </a:extLst>
          </p:cNvPr>
          <p:cNvSpPr>
            <a:spLocks noGrp="1"/>
          </p:cNvSpPr>
          <p:nvPr>
            <p:ph type="title"/>
          </p:nvPr>
        </p:nvSpPr>
        <p:spPr/>
        <p:txBody>
          <a:bodyPr/>
          <a:lstStyle/>
          <a:p>
            <a:r>
              <a:rPr lang="sk-SK"/>
              <a:t>Kliknutím upravte štýl predlohy nadpisu</a:t>
            </a:r>
            <a:endParaRPr lang="en-GB"/>
          </a:p>
        </p:txBody>
      </p:sp>
      <p:sp>
        <p:nvSpPr>
          <p:cNvPr id="3" name="Zástupný objekt pre zvislý text 2">
            <a:extLst>
              <a:ext uri="{FF2B5EF4-FFF2-40B4-BE49-F238E27FC236}">
                <a16:creationId xmlns:a16="http://schemas.microsoft.com/office/drawing/2014/main" id="{88F3C4BD-E8FE-4F96-9EF0-808F3E27C819}"/>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DE1C5A19-7B43-4A6C-98C6-D1830EF837E4}"/>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5" name="Zástupný objekt pre pätu 4">
            <a:extLst>
              <a:ext uri="{FF2B5EF4-FFF2-40B4-BE49-F238E27FC236}">
                <a16:creationId xmlns:a16="http://schemas.microsoft.com/office/drawing/2014/main" id="{71E7060B-1AE3-4696-BE56-A9F4F17283F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D11DC30B-66DB-4830-9A29-AA0E87AE4ADD}"/>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236996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37DF71A-0EE7-4C09-9198-64D25E081380}"/>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objekt pre zvislý text 2">
            <a:extLst>
              <a:ext uri="{FF2B5EF4-FFF2-40B4-BE49-F238E27FC236}">
                <a16:creationId xmlns:a16="http://schemas.microsoft.com/office/drawing/2014/main" id="{60CF61D1-F76E-4CA4-ACFE-BD93107EBF54}"/>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A8483A5-6B73-4765-B7DE-B0CBE1D46F4D}"/>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5" name="Zástupný objekt pre pätu 4">
            <a:extLst>
              <a:ext uri="{FF2B5EF4-FFF2-40B4-BE49-F238E27FC236}">
                <a16:creationId xmlns:a16="http://schemas.microsoft.com/office/drawing/2014/main" id="{C87F3F78-416A-4A97-B4A9-82E6D1994D19}"/>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6E34E3-E60A-470F-AF5B-70830A1712B8}"/>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322187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8" name="Imagen 7"/>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28584" y="6227127"/>
            <a:ext cx="5400040" cy="438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098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B4A34-30A7-9574-5564-A22E77A9D876}"/>
              </a:ext>
            </a:extLst>
          </p:cNvPr>
          <p:cNvSpPr/>
          <p:nvPr userDrawn="1"/>
        </p:nvSpPr>
        <p:spPr>
          <a:xfrm>
            <a:off x="0" y="260465"/>
            <a:ext cx="12192000" cy="661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 13">
            <a:extLst>
              <a:ext uri="{FF2B5EF4-FFF2-40B4-BE49-F238E27FC236}">
                <a16:creationId xmlns:a16="http://schemas.microsoft.com/office/drawing/2014/main" id="{668DED9F-CAC9-F62F-32C3-5CBA5AE01863}"/>
              </a:ext>
            </a:extLst>
          </p:cNvPr>
          <p:cNvPicPr>
            <a:picLocks noChangeAspect="1"/>
          </p:cNvPicPr>
          <p:nvPr userDrawn="1"/>
        </p:nvPicPr>
        <p:blipFill>
          <a:blip r:embed="rId2"/>
          <a:stretch>
            <a:fillRect/>
          </a:stretch>
        </p:blipFill>
        <p:spPr>
          <a:xfrm>
            <a:off x="2908300" y="3797300"/>
            <a:ext cx="9283700" cy="3060700"/>
          </a:xfrm>
          <a:prstGeom prst="rect">
            <a:avLst/>
          </a:prstGeom>
        </p:spPr>
      </p:pic>
      <p:sp>
        <p:nvSpPr>
          <p:cNvPr id="2" name="Titre 1">
            <a:extLst>
              <a:ext uri="{FF2B5EF4-FFF2-40B4-BE49-F238E27FC236}">
                <a16:creationId xmlns:a16="http://schemas.microsoft.com/office/drawing/2014/main" id="{6B1E52DC-A494-ECB6-CA1F-5E17504D4D18}"/>
              </a:ext>
            </a:extLst>
          </p:cNvPr>
          <p:cNvSpPr>
            <a:spLocks noGrp="1"/>
          </p:cNvSpPr>
          <p:nvPr>
            <p:ph type="ctrTitle" hasCustomPrompt="1"/>
          </p:nvPr>
        </p:nvSpPr>
        <p:spPr>
          <a:xfrm>
            <a:off x="527050" y="2068090"/>
            <a:ext cx="6458212" cy="2352466"/>
          </a:xfrm>
        </p:spPr>
        <p:txBody>
          <a:bodyPr anchor="ctr">
            <a:normAutofit/>
          </a:bodyPr>
          <a:lstStyle>
            <a:lvl1pPr algn="l">
              <a:defRPr sz="3500"/>
            </a:lvl1pPr>
          </a:lstStyle>
          <a:p>
            <a:r>
              <a:rPr lang="fr-FR" err="1"/>
              <a:t>Presentation</a:t>
            </a:r>
            <a:r>
              <a:rPr lang="fr-FR"/>
              <a:t> </a:t>
            </a:r>
            <a:r>
              <a:rPr lang="fr-FR" err="1"/>
              <a:t>Title</a:t>
            </a:r>
            <a:endParaRPr lang="en-GB"/>
          </a:p>
        </p:txBody>
      </p:sp>
      <p:sp>
        <p:nvSpPr>
          <p:cNvPr id="3" name="Sous-titre 2">
            <a:extLst>
              <a:ext uri="{FF2B5EF4-FFF2-40B4-BE49-F238E27FC236}">
                <a16:creationId xmlns:a16="http://schemas.microsoft.com/office/drawing/2014/main" id="{8AA02417-506E-014D-041D-B23209C3EB44}"/>
              </a:ext>
            </a:extLst>
          </p:cNvPr>
          <p:cNvSpPr>
            <a:spLocks noGrp="1"/>
          </p:cNvSpPr>
          <p:nvPr>
            <p:ph type="subTitle" idx="1" hasCustomPrompt="1"/>
          </p:nvPr>
        </p:nvSpPr>
        <p:spPr>
          <a:xfrm>
            <a:off x="527050" y="4940300"/>
            <a:ext cx="4007243" cy="113753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Function</a:t>
            </a:r>
            <a:r>
              <a:rPr lang="fr-FR"/>
              <a:t> or </a:t>
            </a:r>
            <a:r>
              <a:rPr lang="fr-FR" err="1"/>
              <a:t>Organization</a:t>
            </a:r>
            <a:endParaRPr lang="en-GB"/>
          </a:p>
        </p:txBody>
      </p:sp>
      <p:pic>
        <p:nvPicPr>
          <p:cNvPr id="9" name="Image 8">
            <a:extLst>
              <a:ext uri="{FF2B5EF4-FFF2-40B4-BE49-F238E27FC236}">
                <a16:creationId xmlns:a16="http://schemas.microsoft.com/office/drawing/2014/main" id="{FA5F3ED4-252C-9E41-A298-04FA68792FC8}"/>
              </a:ext>
            </a:extLst>
          </p:cNvPr>
          <p:cNvPicPr>
            <a:picLocks noChangeAspect="1"/>
          </p:cNvPicPr>
          <p:nvPr userDrawn="1"/>
        </p:nvPicPr>
        <p:blipFill>
          <a:blip r:embed="rId3"/>
          <a:stretch>
            <a:fillRect/>
          </a:stretch>
        </p:blipFill>
        <p:spPr>
          <a:xfrm>
            <a:off x="0" y="-5532"/>
            <a:ext cx="12192000" cy="139700"/>
          </a:xfrm>
          <a:prstGeom prst="rect">
            <a:avLst/>
          </a:prstGeom>
        </p:spPr>
      </p:pic>
      <p:pic>
        <p:nvPicPr>
          <p:cNvPr id="12" name="Image 11">
            <a:extLst>
              <a:ext uri="{FF2B5EF4-FFF2-40B4-BE49-F238E27FC236}">
                <a16:creationId xmlns:a16="http://schemas.microsoft.com/office/drawing/2014/main" id="{A9B978AD-90BB-D101-D4D5-DB0E5EB6A0CE}"/>
              </a:ext>
            </a:extLst>
          </p:cNvPr>
          <p:cNvPicPr>
            <a:picLocks noChangeAspect="1"/>
          </p:cNvPicPr>
          <p:nvPr userDrawn="1"/>
        </p:nvPicPr>
        <p:blipFill>
          <a:blip r:embed="rId4"/>
          <a:stretch>
            <a:fillRect/>
          </a:stretch>
        </p:blipFill>
        <p:spPr>
          <a:xfrm>
            <a:off x="0" y="602371"/>
            <a:ext cx="7150100" cy="1117600"/>
          </a:xfrm>
          <a:prstGeom prst="rect">
            <a:avLst/>
          </a:prstGeom>
        </p:spPr>
      </p:pic>
      <p:pic>
        <p:nvPicPr>
          <p:cNvPr id="19" name="Image 18">
            <a:extLst>
              <a:ext uri="{FF2B5EF4-FFF2-40B4-BE49-F238E27FC236}">
                <a16:creationId xmlns:a16="http://schemas.microsoft.com/office/drawing/2014/main" id="{96CBB83E-6B6B-040D-9395-249612F3328C}"/>
              </a:ext>
            </a:extLst>
          </p:cNvPr>
          <p:cNvPicPr>
            <a:picLocks noChangeAspect="1"/>
          </p:cNvPicPr>
          <p:nvPr userDrawn="1"/>
        </p:nvPicPr>
        <p:blipFill>
          <a:blip r:embed="rId5"/>
          <a:stretch>
            <a:fillRect/>
          </a:stretch>
        </p:blipFill>
        <p:spPr>
          <a:xfrm>
            <a:off x="6571203" y="1407799"/>
            <a:ext cx="5346700" cy="4241800"/>
          </a:xfrm>
          <a:prstGeom prst="rect">
            <a:avLst/>
          </a:prstGeom>
        </p:spPr>
      </p:pic>
      <p:sp>
        <p:nvSpPr>
          <p:cNvPr id="22" name="Espace réservé du texte 21">
            <a:extLst>
              <a:ext uri="{FF2B5EF4-FFF2-40B4-BE49-F238E27FC236}">
                <a16:creationId xmlns:a16="http://schemas.microsoft.com/office/drawing/2014/main" id="{11525345-33B7-BA4C-A6A8-1AC8F83BA7B3}"/>
              </a:ext>
            </a:extLst>
          </p:cNvPr>
          <p:cNvSpPr>
            <a:spLocks noGrp="1"/>
          </p:cNvSpPr>
          <p:nvPr>
            <p:ph type="body" sz="quarter" idx="10" hasCustomPrompt="1"/>
          </p:nvPr>
        </p:nvSpPr>
        <p:spPr>
          <a:xfrm>
            <a:off x="527049" y="4487863"/>
            <a:ext cx="4534294" cy="452437"/>
          </a:xfrm>
        </p:spPr>
        <p:txBody>
          <a:bodyPr>
            <a:noAutofit/>
          </a:bodyPr>
          <a:lstStyle>
            <a:lvl1pPr marL="0" indent="0">
              <a:buNone/>
              <a:defRPr sz="1600" b="1">
                <a:solidFill>
                  <a:schemeClr val="accent2"/>
                </a:solidFill>
              </a:defRPr>
            </a:lvl1pPr>
            <a:lvl2pPr marL="457200" indent="0">
              <a:buNone/>
              <a:defRPr sz="1600" b="1">
                <a:solidFill>
                  <a:schemeClr val="accent2"/>
                </a:solidFill>
              </a:defRPr>
            </a:lvl2pPr>
            <a:lvl3pPr marL="914400" indent="0">
              <a:buNone/>
              <a:defRPr sz="1600" b="1">
                <a:solidFill>
                  <a:schemeClr val="accent2"/>
                </a:solidFill>
              </a:defRPr>
            </a:lvl3pPr>
            <a:lvl4pPr marL="1371600" indent="0">
              <a:buNone/>
              <a:defRPr sz="1600" b="1">
                <a:solidFill>
                  <a:schemeClr val="accent2"/>
                </a:solidFill>
              </a:defRPr>
            </a:lvl4pPr>
            <a:lvl5pPr marL="1828800" indent="0">
              <a:buNone/>
              <a:defRPr sz="1600" b="1">
                <a:solidFill>
                  <a:schemeClr val="accent2"/>
                </a:solidFill>
              </a:defRPr>
            </a:lvl5pPr>
          </a:lstStyle>
          <a:p>
            <a:pPr lvl="0"/>
            <a:r>
              <a:rPr lang="fr-FR"/>
              <a:t>AUTHOR NAME</a:t>
            </a:r>
            <a:endParaRPr lang="en-GB"/>
          </a:p>
        </p:txBody>
      </p:sp>
      <p:pic>
        <p:nvPicPr>
          <p:cNvPr id="24" name="Image 23">
            <a:extLst>
              <a:ext uri="{FF2B5EF4-FFF2-40B4-BE49-F238E27FC236}">
                <a16:creationId xmlns:a16="http://schemas.microsoft.com/office/drawing/2014/main" id="{280B1BE0-CDDA-A0DA-8031-A17BBD5FDF38}"/>
              </a:ext>
            </a:extLst>
          </p:cNvPr>
          <p:cNvPicPr>
            <a:picLocks noChangeAspect="1"/>
          </p:cNvPicPr>
          <p:nvPr userDrawn="1"/>
        </p:nvPicPr>
        <p:blipFill>
          <a:blip r:embed="rId6"/>
          <a:stretch>
            <a:fillRect/>
          </a:stretch>
        </p:blipFill>
        <p:spPr>
          <a:xfrm>
            <a:off x="3577046" y="6290115"/>
            <a:ext cx="495300" cy="355600"/>
          </a:xfrm>
          <a:prstGeom prst="rect">
            <a:avLst/>
          </a:prstGeom>
        </p:spPr>
      </p:pic>
      <p:sp>
        <p:nvSpPr>
          <p:cNvPr id="25" name="ZoneTexte 24">
            <a:extLst>
              <a:ext uri="{FF2B5EF4-FFF2-40B4-BE49-F238E27FC236}">
                <a16:creationId xmlns:a16="http://schemas.microsoft.com/office/drawing/2014/main" id="{59D0F635-B4CF-0891-3C0E-77C6C2DFEC7F}"/>
              </a:ext>
            </a:extLst>
          </p:cNvPr>
          <p:cNvSpPr txBox="1"/>
          <p:nvPr userDrawn="1"/>
        </p:nvSpPr>
        <p:spPr>
          <a:xfrm>
            <a:off x="4138364" y="6346677"/>
            <a:ext cx="7770829" cy="246221"/>
          </a:xfrm>
          <a:prstGeom prst="rect">
            <a:avLst/>
          </a:prstGeom>
          <a:noFill/>
        </p:spPr>
        <p:txBody>
          <a:bodyPr wrap="square" rtlCol="0">
            <a:spAutoFit/>
          </a:bodyPr>
          <a:lstStyle/>
          <a:p>
            <a:r>
              <a:rPr lang="en-GB" sz="1000">
                <a:solidFill>
                  <a:schemeClr val="bg1"/>
                </a:solidFill>
              </a:rPr>
              <a:t>This project has received funding from the Horizon Europe Framework Programme (HORIZON) under grant agreement No 101060592</a:t>
            </a:r>
          </a:p>
        </p:txBody>
      </p:sp>
    </p:spTree>
    <p:extLst>
      <p:ext uri="{BB962C8B-B14F-4D97-AF65-F5344CB8AC3E}">
        <p14:creationId xmlns:p14="http://schemas.microsoft.com/office/powerpoint/2010/main" val="333895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423847-B2AF-4A94-8E27-89F30320F02C}"/>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6A461825-CA74-41FA-B281-CA3767B5D3AF}"/>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C72279-8FE3-448A-BEB8-05E7FE2A8B74}"/>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5" name="Zástupný objekt pre pätu 4">
            <a:extLst>
              <a:ext uri="{FF2B5EF4-FFF2-40B4-BE49-F238E27FC236}">
                <a16:creationId xmlns:a16="http://schemas.microsoft.com/office/drawing/2014/main" id="{C86ED816-34E0-4E6F-AA0C-C4CF8910B9A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A5A34CF-40C5-4BFE-81E8-952B6C1CFAE9}"/>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329864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8F982-0817-46B8-99E8-9F36F5CEC102}"/>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objekt pre text 2">
            <a:extLst>
              <a:ext uri="{FF2B5EF4-FFF2-40B4-BE49-F238E27FC236}">
                <a16:creationId xmlns:a16="http://schemas.microsoft.com/office/drawing/2014/main" id="{9C3ADA34-B2D4-47E0-B043-8B957F4F5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8A0D51A5-513D-474E-AD2F-FA56DEDBC79D}"/>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5" name="Zástupný objekt pre pätu 4">
            <a:extLst>
              <a:ext uri="{FF2B5EF4-FFF2-40B4-BE49-F238E27FC236}">
                <a16:creationId xmlns:a16="http://schemas.microsoft.com/office/drawing/2014/main" id="{4CBECA5D-1577-4A46-A3EB-915E80F72CC4}"/>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AE420C0-5F0B-4689-86C4-DF42592F50EC}"/>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251299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80EFF-4C0B-475C-870F-612EA87F649E}"/>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75389A7-F356-4C0B-877B-3B9C5C98A93F}"/>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478659E5-323F-46F4-B3E7-985E459C97C8}"/>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FDCFD1D4-18CB-45A7-BDE4-0AA835736845}"/>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6" name="Zástupný objekt pre pätu 5">
            <a:extLst>
              <a:ext uri="{FF2B5EF4-FFF2-40B4-BE49-F238E27FC236}">
                <a16:creationId xmlns:a16="http://schemas.microsoft.com/office/drawing/2014/main" id="{886082D3-CD32-4B71-9A13-D2CE6FB0A4CC}"/>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F4C28AE-0C98-4F35-B432-A310A604F16E}"/>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36722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F9262F-1D98-4E48-BE83-0DC0B04E52DA}"/>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objekt pre text 2">
            <a:extLst>
              <a:ext uri="{FF2B5EF4-FFF2-40B4-BE49-F238E27FC236}">
                <a16:creationId xmlns:a16="http://schemas.microsoft.com/office/drawing/2014/main" id="{2DF17BE2-0C47-4750-8CED-55D0979F8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493321C8-7EDD-4405-A4A2-2F7FCA5AA154}"/>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text 4">
            <a:extLst>
              <a:ext uri="{FF2B5EF4-FFF2-40B4-BE49-F238E27FC236}">
                <a16:creationId xmlns:a16="http://schemas.microsoft.com/office/drawing/2014/main" id="{FD9E1A8B-19D3-42BD-B0EF-D822346F4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994557A4-3D81-4256-AC91-F421517E8E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3EC3E6DB-E3AD-4A2F-B96F-E3B0F48BE3C2}"/>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8" name="Zástupný objekt pre pätu 7">
            <a:extLst>
              <a:ext uri="{FF2B5EF4-FFF2-40B4-BE49-F238E27FC236}">
                <a16:creationId xmlns:a16="http://schemas.microsoft.com/office/drawing/2014/main" id="{DB755415-E80B-40B4-A9A2-9CADC48184AC}"/>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4DE12501-11A4-4CD4-AF00-F4BC99B8CC5F}"/>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186057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33F3F4-7F9A-45DE-85F9-18EF66EBD185}"/>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B5297B39-DFBD-4F07-8417-65C47BE0CC0B}"/>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4" name="Zástupný objekt pre pätu 3">
            <a:extLst>
              <a:ext uri="{FF2B5EF4-FFF2-40B4-BE49-F238E27FC236}">
                <a16:creationId xmlns:a16="http://schemas.microsoft.com/office/drawing/2014/main" id="{AF22B35D-A166-4642-B599-5DA20D01D10E}"/>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102EF974-1724-4AB0-ACD8-8E767B174D42}"/>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28912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7A9818E6-AEE7-431F-9200-ACE72518E753}"/>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3" name="Zástupný objekt pre pätu 2">
            <a:extLst>
              <a:ext uri="{FF2B5EF4-FFF2-40B4-BE49-F238E27FC236}">
                <a16:creationId xmlns:a16="http://schemas.microsoft.com/office/drawing/2014/main" id="{5C3A2598-4C41-4B43-BC14-129E56931811}"/>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7DA557FA-2707-44E6-9C8C-809605CCA9E8}"/>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177147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D5C71-5021-4733-886D-9C623844A549}"/>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EE2CD8D-E7C8-439E-9EB3-2A8D0C71E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text 3">
            <a:extLst>
              <a:ext uri="{FF2B5EF4-FFF2-40B4-BE49-F238E27FC236}">
                <a16:creationId xmlns:a16="http://schemas.microsoft.com/office/drawing/2014/main" id="{E1EF8875-77AD-40C5-9B03-C37D212BA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3177AD0-D615-452F-8F2B-D6D720E3BC1F}"/>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6" name="Zástupný objekt pre pätu 5">
            <a:extLst>
              <a:ext uri="{FF2B5EF4-FFF2-40B4-BE49-F238E27FC236}">
                <a16:creationId xmlns:a16="http://schemas.microsoft.com/office/drawing/2014/main" id="{55924941-E1D7-4C2C-869E-5346DD1F8246}"/>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A47554E5-6C35-4B9A-B548-7EFE69711874}"/>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64353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A87099-B5B4-46D4-BABD-13D17857B9C7}"/>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0E113E70-CBBC-4F36-AA42-F07C18A1F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objekt pre text 3">
            <a:extLst>
              <a:ext uri="{FF2B5EF4-FFF2-40B4-BE49-F238E27FC236}">
                <a16:creationId xmlns:a16="http://schemas.microsoft.com/office/drawing/2014/main" id="{A440F049-C650-4A5A-B603-81EFE06A2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2303794E-9EB5-4FD2-B440-33E904F17B2A}"/>
              </a:ext>
            </a:extLst>
          </p:cNvPr>
          <p:cNvSpPr>
            <a:spLocks noGrp="1"/>
          </p:cNvSpPr>
          <p:nvPr>
            <p:ph type="dt" sz="half" idx="10"/>
          </p:nvPr>
        </p:nvSpPr>
        <p:spPr/>
        <p:txBody>
          <a:bodyPr/>
          <a:lstStyle/>
          <a:p>
            <a:fld id="{BA93B1EC-4C60-4C2C-9233-23A5D40C1250}" type="datetimeFigureOut">
              <a:rPr lang="en-GB" smtClean="0"/>
              <a:t>29/11/2023</a:t>
            </a:fld>
            <a:endParaRPr lang="en-GB"/>
          </a:p>
        </p:txBody>
      </p:sp>
      <p:sp>
        <p:nvSpPr>
          <p:cNvPr id="6" name="Zástupný objekt pre pätu 5">
            <a:extLst>
              <a:ext uri="{FF2B5EF4-FFF2-40B4-BE49-F238E27FC236}">
                <a16:creationId xmlns:a16="http://schemas.microsoft.com/office/drawing/2014/main" id="{B57162E6-DF94-4981-80C3-82348EDD5466}"/>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E9D343BB-5EF4-44C3-B722-1A33F3CA750A}"/>
              </a:ext>
            </a:extLst>
          </p:cNvPr>
          <p:cNvSpPr>
            <a:spLocks noGrp="1"/>
          </p:cNvSpPr>
          <p:nvPr>
            <p:ph type="sldNum" sz="quarter" idx="12"/>
          </p:nvPr>
        </p:nvSpPr>
        <p:spPr/>
        <p:txBody>
          <a:bodyPr/>
          <a:lstStyle/>
          <a:p>
            <a:fld id="{CAF57567-ECBE-43AC-A7C4-A52637D25651}" type="slidenum">
              <a:rPr lang="en-GB" smtClean="0"/>
              <a:t>‹#›</a:t>
            </a:fld>
            <a:endParaRPr lang="en-GB"/>
          </a:p>
        </p:txBody>
      </p:sp>
    </p:spTree>
    <p:extLst>
      <p:ext uri="{BB962C8B-B14F-4D97-AF65-F5344CB8AC3E}">
        <p14:creationId xmlns:p14="http://schemas.microsoft.com/office/powerpoint/2010/main" val="59425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DFA14D9-BDC6-4B5B-B8B9-9F94F11E8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objekt pre text 2">
            <a:extLst>
              <a:ext uri="{FF2B5EF4-FFF2-40B4-BE49-F238E27FC236}">
                <a16:creationId xmlns:a16="http://schemas.microsoft.com/office/drawing/2014/main" id="{4BF643F9-F280-495D-9C62-FE7DEDB25F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46288A95-7841-4B2C-99AE-36D3BC6FA7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3B1EC-4C60-4C2C-9233-23A5D40C1250}" type="datetimeFigureOut">
              <a:rPr lang="en-GB" smtClean="0"/>
              <a:t>29/11/2023</a:t>
            </a:fld>
            <a:endParaRPr lang="en-GB"/>
          </a:p>
        </p:txBody>
      </p:sp>
      <p:sp>
        <p:nvSpPr>
          <p:cNvPr id="5" name="Zástupný objekt pre pätu 4">
            <a:extLst>
              <a:ext uri="{FF2B5EF4-FFF2-40B4-BE49-F238E27FC236}">
                <a16:creationId xmlns:a16="http://schemas.microsoft.com/office/drawing/2014/main" id="{5BA93828-4FB2-42F3-85AA-B37434F63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objekt pre číslo snímky 5">
            <a:extLst>
              <a:ext uri="{FF2B5EF4-FFF2-40B4-BE49-F238E27FC236}">
                <a16:creationId xmlns:a16="http://schemas.microsoft.com/office/drawing/2014/main" id="{06583325-FD4E-4A85-84D9-B57F496B8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57567-ECBE-43AC-A7C4-A52637D25651}" type="slidenum">
              <a:rPr lang="en-GB" smtClean="0"/>
              <a:t>‹#›</a:t>
            </a:fld>
            <a:endParaRPr lang="en-GB"/>
          </a:p>
        </p:txBody>
      </p:sp>
    </p:spTree>
    <p:extLst>
      <p:ext uri="{BB962C8B-B14F-4D97-AF65-F5344CB8AC3E}">
        <p14:creationId xmlns:p14="http://schemas.microsoft.com/office/powerpoint/2010/main" val="60085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6-2024-governance-01-5;callCode=null;freeTextSearchKeyword=customisation;matchWholeText=true;typeCodes=0,1,2,8;statusCodes=31094501,31094502,31094503;programmePeriod=null;programCcm2Id=null;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jpe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svg"/></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6-2024-governance-01-5;callCode=null;freeTextSearchKeyword=customisation;matchWholeText=true;typeCodes=0,1,2,8;statusCodes=31094501,31094502,31094503;programmePeriod=null;programCcm2Id=null;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3.png"/><Relationship Id="rId4" Type="http://schemas.openxmlformats.org/officeDocument/2006/relationships/image" Target="../media/image82.png"/></Relationships>
</file>

<file path=ppt/slides/_rels/slide1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hyperlink" Target="http://www.isemi.sk/" TargetMode="External"/><Relationship Id="rId7" Type="http://schemas.openxmlformats.org/officeDocument/2006/relationships/image" Target="../media/image89.png"/><Relationship Id="rId2" Type="http://schemas.openxmlformats.org/officeDocument/2006/relationships/hyperlink" Target="mailto:kostolny@isemi.sk" TargetMode="External"/><Relationship Id="rId1" Type="http://schemas.openxmlformats.org/officeDocument/2006/relationships/slideLayout" Target="../slideLayouts/slideLayout1.xml"/><Relationship Id="rId6" Type="http://schemas.openxmlformats.org/officeDocument/2006/relationships/hyperlink" Target="mailto:jozef.kubinec@minv.sk" TargetMode="External"/><Relationship Id="rId5" Type="http://schemas.openxmlformats.org/officeDocument/2006/relationships/image" Target="../media/image88.jpeg"/><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emf"/><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webp"/><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jp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svg"/></Relationships>
</file>

<file path=ppt/slides/_rels/slide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a:extLst>
              <a:ext uri="{FF2B5EF4-FFF2-40B4-BE49-F238E27FC236}">
                <a16:creationId xmlns:a16="http://schemas.microsoft.com/office/drawing/2014/main" id="{ED64D973-AB72-4E26-9336-DC7D546A02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3458" y="4296513"/>
            <a:ext cx="3089908" cy="1381885"/>
          </a:xfrm>
          <a:prstGeom prst="rect">
            <a:avLst/>
          </a:prstGeom>
        </p:spPr>
      </p:pic>
      <p:sp>
        <p:nvSpPr>
          <p:cNvPr id="3" name="BlokTextu 2">
            <a:extLst>
              <a:ext uri="{FF2B5EF4-FFF2-40B4-BE49-F238E27FC236}">
                <a16:creationId xmlns:a16="http://schemas.microsoft.com/office/drawing/2014/main" id="{96676451-F7BC-F6DD-8A91-39B72A5AA7A2}"/>
              </a:ext>
            </a:extLst>
          </p:cNvPr>
          <p:cNvSpPr txBox="1"/>
          <p:nvPr/>
        </p:nvSpPr>
        <p:spPr>
          <a:xfrm>
            <a:off x="0" y="203352"/>
            <a:ext cx="12191999" cy="523220"/>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Satellite-based Services for Disaster Risk Management in Slovakia</a:t>
            </a:r>
          </a:p>
        </p:txBody>
      </p:sp>
      <p:sp>
        <p:nvSpPr>
          <p:cNvPr id="5" name="BlokTextu 4">
            <a:extLst>
              <a:ext uri="{FF2B5EF4-FFF2-40B4-BE49-F238E27FC236}">
                <a16:creationId xmlns:a16="http://schemas.microsoft.com/office/drawing/2014/main" id="{7815A544-1F57-1789-BC5A-1D1592C4C13C}"/>
              </a:ext>
            </a:extLst>
          </p:cNvPr>
          <p:cNvSpPr txBox="1"/>
          <p:nvPr/>
        </p:nvSpPr>
        <p:spPr>
          <a:xfrm>
            <a:off x="2357383" y="949392"/>
            <a:ext cx="7353861" cy="369332"/>
          </a:xfrm>
          <a:prstGeom prst="rect">
            <a:avLst/>
          </a:prstGeom>
          <a:noFill/>
        </p:spPr>
        <p:txBody>
          <a:bodyPr wrap="square">
            <a:spAutoFit/>
          </a:bodyPr>
          <a:lstStyle/>
          <a:p>
            <a:r>
              <a:rPr lang="sk-SK" b="1" dirty="0">
                <a:latin typeface="Cambria" panose="02040503050406030204" pitchFamily="18" charset="0"/>
                <a:ea typeface="Cambria" panose="02040503050406030204" pitchFamily="18" charset="0"/>
              </a:rPr>
              <a:t>30 November 2023 	09:00  -  15:00 	       Bratislava, Slovakia </a:t>
            </a:r>
          </a:p>
        </p:txBody>
      </p:sp>
      <p:sp>
        <p:nvSpPr>
          <p:cNvPr id="7" name="BlokTextu 6">
            <a:extLst>
              <a:ext uri="{FF2B5EF4-FFF2-40B4-BE49-F238E27FC236}">
                <a16:creationId xmlns:a16="http://schemas.microsoft.com/office/drawing/2014/main" id="{F95ACAE7-B2D8-320F-548A-826949081A5B}"/>
              </a:ext>
            </a:extLst>
          </p:cNvPr>
          <p:cNvSpPr txBox="1"/>
          <p:nvPr/>
        </p:nvSpPr>
        <p:spPr>
          <a:xfrm>
            <a:off x="1045026" y="2067918"/>
            <a:ext cx="10101942" cy="1323439"/>
          </a:xfrm>
          <a:prstGeom prst="rect">
            <a:avLst/>
          </a:prstGeom>
          <a:noFill/>
        </p:spPr>
        <p:txBody>
          <a:bodyPr wrap="square">
            <a:spAutoFit/>
          </a:bodyPr>
          <a:lstStyle/>
          <a:p>
            <a:pPr algn="ctr"/>
            <a:r>
              <a:rPr lang="sk-SK" sz="4000" b="1" dirty="0">
                <a:latin typeface="Cambria" panose="02040503050406030204" pitchFamily="18" charset="0"/>
                <a:ea typeface="Cambria" panose="02040503050406030204" pitchFamily="18" charset="0"/>
              </a:rPr>
              <a:t>ISEMI and RDI projects </a:t>
            </a:r>
          </a:p>
          <a:p>
            <a:pPr algn="ctr"/>
            <a:r>
              <a:rPr lang="sk-SK" sz="4000" b="1" dirty="0" err="1">
                <a:latin typeface="Cambria" panose="02040503050406030204" pitchFamily="18" charset="0"/>
                <a:ea typeface="Cambria" panose="02040503050406030204" pitchFamily="18" charset="0"/>
              </a:rPr>
              <a:t>with</a:t>
            </a:r>
            <a:r>
              <a:rPr lang="sk-SK" sz="4000" b="1" dirty="0">
                <a:latin typeface="Cambria" panose="02040503050406030204" pitchFamily="18" charset="0"/>
                <a:ea typeface="Cambria" panose="02040503050406030204" pitchFamily="18" charset="0"/>
              </a:rPr>
              <a:t> </a:t>
            </a:r>
            <a:r>
              <a:rPr lang="sk-SK" sz="4000" b="1" dirty="0" err="1">
                <a:latin typeface="Cambria" panose="02040503050406030204" pitchFamily="18" charset="0"/>
                <a:ea typeface="Cambria" panose="02040503050406030204" pitchFamily="18" charset="0"/>
              </a:rPr>
              <a:t>focus</a:t>
            </a:r>
            <a:r>
              <a:rPr lang="sk-SK" sz="4000" b="1" dirty="0">
                <a:latin typeface="Cambria" panose="02040503050406030204" pitchFamily="18" charset="0"/>
                <a:ea typeface="Cambria" panose="02040503050406030204" pitchFamily="18" charset="0"/>
              </a:rPr>
              <a:t> to </a:t>
            </a:r>
            <a:r>
              <a:rPr lang="sk-SK" sz="4000" b="1" dirty="0" err="1">
                <a:latin typeface="Cambria" panose="02040503050406030204" pitchFamily="18" charset="0"/>
                <a:ea typeface="Cambria" panose="02040503050406030204" pitchFamily="18" charset="0"/>
              </a:rPr>
              <a:t>Satellite-based</a:t>
            </a:r>
            <a:r>
              <a:rPr lang="sk-SK" sz="4000" b="1" dirty="0">
                <a:latin typeface="Cambria" panose="02040503050406030204" pitchFamily="18" charset="0"/>
                <a:ea typeface="Cambria" panose="02040503050406030204" pitchFamily="18" charset="0"/>
              </a:rPr>
              <a:t> Services</a:t>
            </a:r>
          </a:p>
        </p:txBody>
      </p:sp>
      <p:cxnSp>
        <p:nvCxnSpPr>
          <p:cNvPr id="10" name="Rovná spojnica 9">
            <a:extLst>
              <a:ext uri="{FF2B5EF4-FFF2-40B4-BE49-F238E27FC236}">
                <a16:creationId xmlns:a16="http://schemas.microsoft.com/office/drawing/2014/main" id="{3C2DF3AE-F6F9-A507-33B3-D6CEF1B4116D}"/>
              </a:ext>
            </a:extLst>
          </p:cNvPr>
          <p:cNvCxnSpPr/>
          <p:nvPr/>
        </p:nvCxnSpPr>
        <p:spPr>
          <a:xfrm>
            <a:off x="370114" y="1547496"/>
            <a:ext cx="11328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Obrázok 3">
            <a:extLst>
              <a:ext uri="{FF2B5EF4-FFF2-40B4-BE49-F238E27FC236}">
                <a16:creationId xmlns:a16="http://schemas.microsoft.com/office/drawing/2014/main" id="{F962EF77-76A5-17CB-F253-4641FFF6F3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0718" y="4243704"/>
            <a:ext cx="4286250" cy="1066800"/>
          </a:xfrm>
          <a:prstGeom prst="rect">
            <a:avLst/>
          </a:prstGeom>
        </p:spPr>
      </p:pic>
    </p:spTree>
    <p:extLst>
      <p:ext uri="{BB962C8B-B14F-4D97-AF65-F5344CB8AC3E}">
        <p14:creationId xmlns:p14="http://schemas.microsoft.com/office/powerpoint/2010/main" val="106520525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38E3F-7161-1E0B-8254-4D3EDE647DEE}"/>
              </a:ext>
            </a:extLst>
          </p:cNvPr>
          <p:cNvSpPr>
            <a:spLocks noGrp="1"/>
          </p:cNvSpPr>
          <p:nvPr>
            <p:ph type="ctrTitle"/>
          </p:nvPr>
        </p:nvSpPr>
        <p:spPr/>
        <p:txBody>
          <a:bodyPr>
            <a:normAutofit/>
          </a:bodyPr>
          <a:lstStyle/>
          <a:p>
            <a:pPr algn="l">
              <a:lnSpc>
                <a:spcPct val="110000"/>
              </a:lnSpc>
              <a:spcBef>
                <a:spcPts val="600"/>
              </a:spcBef>
              <a:spcAft>
                <a:spcPts val="600"/>
              </a:spcAft>
            </a:pPr>
            <a:r>
              <a:rPr lang="en-US" sz="4400" b="1" dirty="0">
                <a:solidFill>
                  <a:schemeClr val="accent6"/>
                </a:solidFill>
                <a:effectLst/>
              </a:rPr>
              <a:t>Introducing PROTECT</a:t>
            </a:r>
            <a:endParaRPr lang="nl-NL" sz="4400" b="1" dirty="0">
              <a:solidFill>
                <a:schemeClr val="accent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Espace réservé du texte 8">
            <a:extLst>
              <a:ext uri="{FF2B5EF4-FFF2-40B4-BE49-F238E27FC236}">
                <a16:creationId xmlns:a16="http://schemas.microsoft.com/office/drawing/2014/main" id="{50C7EEC9-6EEA-72AF-B6A7-E2A604312ACE}"/>
              </a:ext>
            </a:extLst>
          </p:cNvPr>
          <p:cNvSpPr>
            <a:spLocks noGrp="1"/>
          </p:cNvSpPr>
          <p:nvPr>
            <p:ph type="body" sz="quarter" idx="10"/>
          </p:nvPr>
        </p:nvSpPr>
        <p:spPr>
          <a:xfrm>
            <a:off x="527050" y="4924859"/>
            <a:ext cx="4534294" cy="350157"/>
          </a:xfrm>
        </p:spPr>
        <p:txBody>
          <a:bodyPr/>
          <a:lstStyle/>
          <a:p>
            <a:r>
              <a:rPr lang="sk-SK" dirty="0"/>
              <a:t>Jozef Kubinec</a:t>
            </a:r>
            <a:endParaRPr lang="en-GB" dirty="0"/>
          </a:p>
        </p:txBody>
      </p:sp>
    </p:spTree>
    <p:extLst>
      <p:ext uri="{BB962C8B-B14F-4D97-AF65-F5344CB8AC3E}">
        <p14:creationId xmlns:p14="http://schemas.microsoft.com/office/powerpoint/2010/main" val="69865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546755" y="164807"/>
            <a:ext cx="11098491" cy="1051531"/>
          </a:xfrm>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2"/>
              </a:buClr>
              <a:buSzPts val="2400"/>
            </a:pPr>
            <a:r>
              <a:rPr lang="en" b="1" dirty="0">
                <a:solidFill>
                  <a:schemeClr val="tx2"/>
                </a:solidFill>
              </a:rPr>
              <a:t>What is PROTECT about and who is it for?</a:t>
            </a:r>
            <a:endParaRPr b="1" dirty="0">
              <a:solidFill>
                <a:schemeClr val="tx2"/>
              </a:solidFill>
            </a:endParaRPr>
          </a:p>
        </p:txBody>
      </p:sp>
      <p:sp>
        <p:nvSpPr>
          <p:cNvPr id="163" name="Google Shape;163;p27"/>
          <p:cNvSpPr txBox="1">
            <a:spLocks noGrp="1"/>
          </p:cNvSpPr>
          <p:nvPr>
            <p:ph type="body" idx="1"/>
          </p:nvPr>
        </p:nvSpPr>
        <p:spPr>
          <a:xfrm>
            <a:off x="362404" y="1737565"/>
            <a:ext cx="7034857" cy="4419941"/>
          </a:xfrm>
          <a:prstGeom prst="rect">
            <a:avLst/>
          </a:prstGeom>
          <a:noFill/>
          <a:ln>
            <a:noFill/>
          </a:ln>
        </p:spPr>
        <p:txBody>
          <a:bodyPr spcFirstLastPara="1" vert="horz" wrap="square" lIns="91433" tIns="45700" rIns="91433" bIns="45700" rtlCol="0" anchor="t" anchorCtr="0">
            <a:noAutofit/>
          </a:bodyPr>
          <a:lstStyle/>
          <a:p>
            <a:pPr marL="0" indent="0">
              <a:spcBef>
                <a:spcPts val="0"/>
              </a:spcBef>
              <a:buSzPts val="1400"/>
              <a:buNone/>
            </a:pPr>
            <a:r>
              <a:rPr lang="en" sz="2000" dirty="0">
                <a:solidFill>
                  <a:schemeClr val="tx2"/>
                </a:solidFill>
              </a:rPr>
              <a:t>An Horizon Europe (HE) CSA project aimed at raising public and private buyers’ awareness, building their capacity, and preparing them for undertaking a joint cross-border Pre-Commercial Procurement (PCP) fully funded under another HE </a:t>
            </a:r>
            <a:r>
              <a:rPr lang="en" sz="2000" dirty="0">
                <a:solidFill>
                  <a:schemeClr val="tx2"/>
                </a:solidFill>
                <a:hlinkClick r:id="rId3"/>
              </a:rPr>
              <a:t>PCP call</a:t>
            </a:r>
            <a:r>
              <a:rPr lang="en" sz="2000" dirty="0">
                <a:solidFill>
                  <a:schemeClr val="tx2"/>
                </a:solidFill>
              </a:rPr>
              <a:t>.</a:t>
            </a:r>
          </a:p>
          <a:p>
            <a:pPr marL="0" indent="0">
              <a:spcBef>
                <a:spcPts val="1067"/>
              </a:spcBef>
              <a:buSzPts val="1400"/>
              <a:buNone/>
            </a:pPr>
            <a:r>
              <a:rPr lang="en" sz="2000" dirty="0">
                <a:solidFill>
                  <a:schemeClr val="tx2"/>
                </a:solidFill>
              </a:rPr>
              <a:t>Key actors: </a:t>
            </a:r>
          </a:p>
          <a:p>
            <a:pPr>
              <a:spcBef>
                <a:spcPts val="1067"/>
              </a:spcBef>
              <a:buSzPts val="1400"/>
            </a:pPr>
            <a:r>
              <a:rPr lang="en" sz="2000" dirty="0">
                <a:solidFill>
                  <a:schemeClr val="tx2"/>
                </a:solidFill>
              </a:rPr>
              <a:t>Buyers – public authorities (regions, cities, national and regional agencies, etc.) that may be interested in exploring innovative procurement for tackling adaptation and mitigation issues</a:t>
            </a:r>
            <a:r>
              <a:rPr lang="fr-FR" sz="2000" dirty="0">
                <a:solidFill>
                  <a:schemeClr val="tx2"/>
                </a:solidFill>
              </a:rPr>
              <a:t>. </a:t>
            </a:r>
          </a:p>
          <a:p>
            <a:pPr>
              <a:spcBef>
                <a:spcPts val="1067"/>
              </a:spcBef>
              <a:buSzPts val="1400"/>
            </a:pPr>
            <a:r>
              <a:rPr lang="fr-FR" sz="2000" dirty="0">
                <a:solidFill>
                  <a:schemeClr val="tx2"/>
                </a:solidFill>
              </a:rPr>
              <a:t>EO-based climate services providers willing to collaborate with the public demand to overcome pressing challenges in the area of climate adaptation by co-designing a new solution ‘climate service’ based on EO data NOT YET AVAILABLE on the market.</a:t>
            </a:r>
            <a:endParaRPr sz="2000" dirty="0">
              <a:solidFill>
                <a:schemeClr val="tx2"/>
              </a:solidFill>
            </a:endParaRPr>
          </a:p>
        </p:txBody>
      </p:sp>
      <p:sp>
        <p:nvSpPr>
          <p:cNvPr id="166" name="Google Shape;166;p27"/>
          <p:cNvSpPr txBox="1">
            <a:spLocks noGrp="1"/>
          </p:cNvSpPr>
          <p:nvPr>
            <p:ph type="sldNum" idx="12"/>
          </p:nvPr>
        </p:nvSpPr>
        <p:spPr>
          <a:xfrm>
            <a:off x="11462993" y="6384631"/>
            <a:ext cx="537328"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11</a:t>
            </a:fld>
            <a:endParaRPr/>
          </a:p>
        </p:txBody>
      </p:sp>
      <p:sp>
        <p:nvSpPr>
          <p:cNvPr id="3" name="Tijdelijke aanduiding voor voettekst 4">
            <a:extLst>
              <a:ext uri="{FF2B5EF4-FFF2-40B4-BE49-F238E27FC236}">
                <a16:creationId xmlns:a16="http://schemas.microsoft.com/office/drawing/2014/main" id="{4DF2137D-801A-70BF-81B7-EA4895624B72}"/>
              </a:ext>
            </a:extLst>
          </p:cNvPr>
          <p:cNvSpPr>
            <a:spLocks noGrp="1"/>
          </p:cNvSpPr>
          <p:nvPr>
            <p:ph type="ftr" sz="quarter" idx="11"/>
          </p:nvPr>
        </p:nvSpPr>
        <p:spPr>
          <a:xfrm>
            <a:off x="1875935" y="6356350"/>
            <a:ext cx="6277466" cy="365125"/>
          </a:xfrm>
        </p:spPr>
        <p:txBody>
          <a:bodyPr/>
          <a:lstStyle/>
          <a:p>
            <a:r>
              <a:rPr lang="en-US">
                <a:solidFill>
                  <a:schemeClr val="accent2">
                    <a:lumMod val="20000"/>
                    <a:lumOff val="80000"/>
                  </a:schemeClr>
                </a:solidFill>
              </a:rPr>
              <a:t>Open Market Consultation – FLOODS Challenge</a:t>
            </a:r>
            <a:endParaRPr lang="fr-FR">
              <a:solidFill>
                <a:schemeClr val="accent2">
                  <a:lumMod val="20000"/>
                  <a:lumOff val="80000"/>
                </a:schemeClr>
              </a:solidFill>
            </a:endParaRPr>
          </a:p>
        </p:txBody>
      </p:sp>
      <p:sp>
        <p:nvSpPr>
          <p:cNvPr id="5" name="Rectangle 4">
            <a:extLst>
              <a:ext uri="{FF2B5EF4-FFF2-40B4-BE49-F238E27FC236}">
                <a16:creationId xmlns:a16="http://schemas.microsoft.com/office/drawing/2014/main" id="{B62A5838-1B0F-33B3-428A-F347B942AB87}"/>
              </a:ext>
            </a:extLst>
          </p:cNvPr>
          <p:cNvSpPr/>
          <p:nvPr/>
        </p:nvSpPr>
        <p:spPr>
          <a:xfrm>
            <a:off x="7874689" y="2844346"/>
            <a:ext cx="3954907" cy="1487384"/>
          </a:xfrm>
          <a:prstGeom prst="rect">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An innovative and strategic public governance </a:t>
            </a:r>
            <a:r>
              <a:rPr lang="en-GB" dirty="0"/>
              <a:t>and procurement</a:t>
            </a:r>
            <a:r>
              <a:rPr lang="fr-FR" dirty="0"/>
              <a:t> approach to climate change adaptation and mitigation </a:t>
            </a:r>
            <a:endParaRPr lang="en-GB" dirty="0"/>
          </a:p>
        </p:txBody>
      </p:sp>
    </p:spTree>
    <p:extLst>
      <p:ext uri="{BB962C8B-B14F-4D97-AF65-F5344CB8AC3E}">
        <p14:creationId xmlns:p14="http://schemas.microsoft.com/office/powerpoint/2010/main" val="120742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0102216-5A10-7207-8BB5-2EA6B5EDEE18}"/>
              </a:ext>
            </a:extLst>
          </p:cNvPr>
          <p:cNvSpPr/>
          <p:nvPr/>
        </p:nvSpPr>
        <p:spPr>
          <a:xfrm>
            <a:off x="5858888" y="1382798"/>
            <a:ext cx="1479567" cy="15388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35C1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41D16C47-A892-0DD1-975E-85A3C78F0ADC}"/>
              </a:ext>
            </a:extLst>
          </p:cNvPr>
          <p:cNvGrpSpPr>
            <a:grpSpLocks noChangeAspect="1"/>
          </p:cNvGrpSpPr>
          <p:nvPr/>
        </p:nvGrpSpPr>
        <p:grpSpPr>
          <a:xfrm>
            <a:off x="356262" y="1721682"/>
            <a:ext cx="11625194" cy="4284944"/>
            <a:chOff x="632618" y="645903"/>
            <a:chExt cx="10805953" cy="3982981"/>
          </a:xfrm>
        </p:grpSpPr>
        <p:grpSp>
          <p:nvGrpSpPr>
            <p:cNvPr id="7" name="Group 2">
              <a:extLst>
                <a:ext uri="{FF2B5EF4-FFF2-40B4-BE49-F238E27FC236}">
                  <a16:creationId xmlns:a16="http://schemas.microsoft.com/office/drawing/2014/main" id="{3A492091-6DB1-FE6C-9ADB-27EBE242382B}"/>
                </a:ext>
              </a:extLst>
            </p:cNvPr>
            <p:cNvGrpSpPr/>
            <p:nvPr/>
          </p:nvGrpSpPr>
          <p:grpSpPr>
            <a:xfrm>
              <a:off x="632618" y="645903"/>
              <a:ext cx="10805953" cy="3982981"/>
              <a:chOff x="772482" y="2563284"/>
              <a:chExt cx="9337067" cy="3837449"/>
            </a:xfrm>
          </p:grpSpPr>
          <p:grpSp>
            <p:nvGrpSpPr>
              <p:cNvPr id="23" name="Group 43">
                <a:extLst>
                  <a:ext uri="{FF2B5EF4-FFF2-40B4-BE49-F238E27FC236}">
                    <a16:creationId xmlns:a16="http://schemas.microsoft.com/office/drawing/2014/main" id="{5A1CA2DB-C2A2-918F-57A0-295372D3085D}"/>
                  </a:ext>
                </a:extLst>
              </p:cNvPr>
              <p:cNvGrpSpPr/>
              <p:nvPr/>
            </p:nvGrpSpPr>
            <p:grpSpPr>
              <a:xfrm>
                <a:off x="772482" y="3417892"/>
                <a:ext cx="9337067" cy="1801979"/>
                <a:chOff x="772482" y="3417892"/>
                <a:chExt cx="9337067" cy="1801979"/>
              </a:xfrm>
            </p:grpSpPr>
            <p:sp>
              <p:nvSpPr>
                <p:cNvPr id="36" name="Parallelogram 44">
                  <a:extLst>
                    <a:ext uri="{FF2B5EF4-FFF2-40B4-BE49-F238E27FC236}">
                      <a16:creationId xmlns:a16="http://schemas.microsoft.com/office/drawing/2014/main" id="{79A1CC4A-0FF9-F055-88F8-EA776B5FEB7F}"/>
                    </a:ext>
                  </a:extLst>
                </p:cNvPr>
                <p:cNvSpPr/>
                <p:nvPr/>
              </p:nvSpPr>
              <p:spPr bwMode="ltGray">
                <a:xfrm rot="5400000">
                  <a:off x="1136570" y="4130492"/>
                  <a:ext cx="1800000" cy="374801"/>
                </a:xfrm>
                <a:prstGeom prst="parallelogram">
                  <a:avLst>
                    <a:gd name="adj" fmla="val 112950"/>
                  </a:avLst>
                </a:prstGeom>
                <a:solidFill>
                  <a:schemeClr val="accent6">
                    <a:lumMod val="60000"/>
                    <a:lumOff val="40000"/>
                    <a:alpha val="6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37" name="Parallelogram 45">
                  <a:extLst>
                    <a:ext uri="{FF2B5EF4-FFF2-40B4-BE49-F238E27FC236}">
                      <a16:creationId xmlns:a16="http://schemas.microsoft.com/office/drawing/2014/main" id="{0F3689FC-A40F-9444-DE13-4CE86054A38B}"/>
                    </a:ext>
                  </a:extLst>
                </p:cNvPr>
                <p:cNvSpPr/>
                <p:nvPr/>
              </p:nvSpPr>
              <p:spPr bwMode="ltGray">
                <a:xfrm rot="5400000">
                  <a:off x="2584748" y="4130492"/>
                  <a:ext cx="1800000" cy="374801"/>
                </a:xfrm>
                <a:prstGeom prst="parallelogram">
                  <a:avLst>
                    <a:gd name="adj" fmla="val 112950"/>
                  </a:avLst>
                </a:prstGeom>
                <a:solidFill>
                  <a:schemeClr val="accent1">
                    <a:lumMod val="25000"/>
                    <a:lumOff val="75000"/>
                    <a:alpha val="6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38" name="Parallelogram 46">
                  <a:extLst>
                    <a:ext uri="{FF2B5EF4-FFF2-40B4-BE49-F238E27FC236}">
                      <a16:creationId xmlns:a16="http://schemas.microsoft.com/office/drawing/2014/main" id="{E82DFD84-DA51-06BE-71E8-F967BFC91462}"/>
                    </a:ext>
                  </a:extLst>
                </p:cNvPr>
                <p:cNvSpPr/>
                <p:nvPr/>
              </p:nvSpPr>
              <p:spPr bwMode="ltGray">
                <a:xfrm rot="5400000">
                  <a:off x="4032925" y="4130492"/>
                  <a:ext cx="1800000" cy="374801"/>
                </a:xfrm>
                <a:prstGeom prst="parallelogram">
                  <a:avLst>
                    <a:gd name="adj" fmla="val 112950"/>
                  </a:avLst>
                </a:prstGeom>
                <a:solidFill>
                  <a:schemeClr val="accent3">
                    <a:lumMod val="60000"/>
                    <a:lumOff val="40000"/>
                    <a:alpha val="6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39" name="Parallelogram 47">
                  <a:extLst>
                    <a:ext uri="{FF2B5EF4-FFF2-40B4-BE49-F238E27FC236}">
                      <a16:creationId xmlns:a16="http://schemas.microsoft.com/office/drawing/2014/main" id="{5A2C3AD7-2FE2-B375-B36E-74363368CB2F}"/>
                    </a:ext>
                  </a:extLst>
                </p:cNvPr>
                <p:cNvSpPr/>
                <p:nvPr/>
              </p:nvSpPr>
              <p:spPr bwMode="ltGray">
                <a:xfrm rot="5400000">
                  <a:off x="5481103" y="4130492"/>
                  <a:ext cx="1800000" cy="374801"/>
                </a:xfrm>
                <a:prstGeom prst="parallelogram">
                  <a:avLst>
                    <a:gd name="adj" fmla="val 112950"/>
                  </a:avLst>
                </a:prstGeom>
                <a:solidFill>
                  <a:schemeClr val="accent5">
                    <a:lumMod val="60000"/>
                    <a:lumOff val="40000"/>
                    <a:alpha val="6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Parallelogram 48">
                  <a:extLst>
                    <a:ext uri="{FF2B5EF4-FFF2-40B4-BE49-F238E27FC236}">
                      <a16:creationId xmlns:a16="http://schemas.microsoft.com/office/drawing/2014/main" id="{408C1119-7831-2487-B98A-212DC15FFDD7}"/>
                    </a:ext>
                  </a:extLst>
                </p:cNvPr>
                <p:cNvSpPr/>
                <p:nvPr/>
              </p:nvSpPr>
              <p:spPr bwMode="ltGray">
                <a:xfrm rot="5400000">
                  <a:off x="6929281" y="4130492"/>
                  <a:ext cx="1800000" cy="374801"/>
                </a:xfrm>
                <a:prstGeom prst="parallelogram">
                  <a:avLst>
                    <a:gd name="adj" fmla="val 112950"/>
                  </a:avLst>
                </a:prstGeom>
                <a:solidFill>
                  <a:schemeClr val="accent1">
                    <a:lumMod val="10000"/>
                    <a:lumOff val="90000"/>
                    <a:alpha val="6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1" name="Parallelogram 49">
                  <a:extLst>
                    <a:ext uri="{FF2B5EF4-FFF2-40B4-BE49-F238E27FC236}">
                      <a16:creationId xmlns:a16="http://schemas.microsoft.com/office/drawing/2014/main" id="{5C52408E-4C1A-D8A5-E3D9-87BAFE53E080}"/>
                    </a:ext>
                  </a:extLst>
                </p:cNvPr>
                <p:cNvSpPr/>
                <p:nvPr/>
              </p:nvSpPr>
              <p:spPr bwMode="ltGray">
                <a:xfrm rot="5400000">
                  <a:off x="8377460" y="4130492"/>
                  <a:ext cx="1800000" cy="374801"/>
                </a:xfrm>
                <a:prstGeom prst="parallelogram">
                  <a:avLst>
                    <a:gd name="adj" fmla="val 112950"/>
                  </a:avLst>
                </a:prstGeom>
                <a:solidFill>
                  <a:schemeClr val="accent4">
                    <a:lumMod val="60000"/>
                    <a:lumOff val="40000"/>
                    <a:alpha val="6980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72C2F68D-679A-F520-E7F6-F147C7616389}"/>
                    </a:ext>
                  </a:extLst>
                </p:cNvPr>
                <p:cNvSpPr/>
                <p:nvPr/>
              </p:nvSpPr>
              <p:spPr bwMode="ltGray">
                <a:xfrm>
                  <a:off x="2220658" y="3417892"/>
                  <a:ext cx="1080000" cy="180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6802E484-468B-8839-E08C-A255B46CAC92}"/>
                    </a:ext>
                  </a:extLst>
                </p:cNvPr>
                <p:cNvSpPr/>
                <p:nvPr/>
              </p:nvSpPr>
              <p:spPr bwMode="ltGray">
                <a:xfrm>
                  <a:off x="3668836" y="3417892"/>
                  <a:ext cx="1080000" cy="1800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8A58070D-F6CC-F05C-20E4-57F3266B2E6B}"/>
                    </a:ext>
                  </a:extLst>
                </p:cNvPr>
                <p:cNvSpPr/>
                <p:nvPr/>
              </p:nvSpPr>
              <p:spPr bwMode="ltGray">
                <a:xfrm>
                  <a:off x="5117013" y="3417892"/>
                  <a:ext cx="1080000" cy="180000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7F5522E0-7D40-8E74-4AC5-576BE1082BE3}"/>
                    </a:ext>
                  </a:extLst>
                </p:cNvPr>
                <p:cNvSpPr/>
                <p:nvPr/>
              </p:nvSpPr>
              <p:spPr bwMode="ltGray">
                <a:xfrm>
                  <a:off x="6565191" y="3417892"/>
                  <a:ext cx="1080000" cy="1800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FEBC31F3-569D-9DEF-AAE3-824156A2A10D}"/>
                    </a:ext>
                  </a:extLst>
                </p:cNvPr>
                <p:cNvSpPr/>
                <p:nvPr/>
              </p:nvSpPr>
              <p:spPr bwMode="ltGray">
                <a:xfrm>
                  <a:off x="8013370" y="3417892"/>
                  <a:ext cx="1080000" cy="18000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Chevron 5">
                  <a:extLst>
                    <a:ext uri="{FF2B5EF4-FFF2-40B4-BE49-F238E27FC236}">
                      <a16:creationId xmlns:a16="http://schemas.microsoft.com/office/drawing/2014/main" id="{20D561D2-7E80-DBA8-055F-AD5A6841D8C9}"/>
                    </a:ext>
                  </a:extLst>
                </p:cNvPr>
                <p:cNvSpPr/>
                <p:nvPr/>
              </p:nvSpPr>
              <p:spPr bwMode="ltGray">
                <a:xfrm rot="16200000">
                  <a:off x="412482" y="3779872"/>
                  <a:ext cx="1799999" cy="1080000"/>
                </a:xfrm>
                <a:custGeom>
                  <a:avLst/>
                  <a:gdLst>
                    <a:gd name="connsiteX0" fmla="*/ 0 w 2191870"/>
                    <a:gd name="connsiteY0" fmla="*/ 0 h 1080000"/>
                    <a:gd name="connsiteX1" fmla="*/ 1807800 w 2191870"/>
                    <a:gd name="connsiteY1" fmla="*/ 0 h 1080000"/>
                    <a:gd name="connsiteX2" fmla="*/ 2191870 w 2191870"/>
                    <a:gd name="connsiteY2" fmla="*/ 540000 h 1080000"/>
                    <a:gd name="connsiteX3" fmla="*/ 1807800 w 2191870"/>
                    <a:gd name="connsiteY3" fmla="*/ 1080000 h 1080000"/>
                    <a:gd name="connsiteX4" fmla="*/ 0 w 2191870"/>
                    <a:gd name="connsiteY4" fmla="*/ 1080000 h 1080000"/>
                    <a:gd name="connsiteX5" fmla="*/ 384070 w 2191870"/>
                    <a:gd name="connsiteY5" fmla="*/ 540000 h 1080000"/>
                    <a:gd name="connsiteX6" fmla="*/ 0 w 2191870"/>
                    <a:gd name="connsiteY6" fmla="*/ 0 h 1080000"/>
                    <a:gd name="connsiteX0" fmla="*/ 0 w 1807800"/>
                    <a:gd name="connsiteY0" fmla="*/ 0 h 1080000"/>
                    <a:gd name="connsiteX1" fmla="*/ 1807800 w 1807800"/>
                    <a:gd name="connsiteY1" fmla="*/ 0 h 1080000"/>
                    <a:gd name="connsiteX2" fmla="*/ 1807800 w 1807800"/>
                    <a:gd name="connsiteY2" fmla="*/ 1080000 h 1080000"/>
                    <a:gd name="connsiteX3" fmla="*/ 0 w 1807800"/>
                    <a:gd name="connsiteY3" fmla="*/ 1080000 h 1080000"/>
                    <a:gd name="connsiteX4" fmla="*/ 384070 w 1807800"/>
                    <a:gd name="connsiteY4" fmla="*/ 540000 h 1080000"/>
                    <a:gd name="connsiteX5" fmla="*/ 0 w 1807800"/>
                    <a:gd name="connsiteY5"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7800" h="1080000">
                      <a:moveTo>
                        <a:pt x="0" y="0"/>
                      </a:moveTo>
                      <a:lnTo>
                        <a:pt x="1807800" y="0"/>
                      </a:lnTo>
                      <a:lnTo>
                        <a:pt x="1807800" y="1080000"/>
                      </a:lnTo>
                      <a:lnTo>
                        <a:pt x="0" y="1080000"/>
                      </a:lnTo>
                      <a:lnTo>
                        <a:pt x="384070" y="540000"/>
                      </a:lnTo>
                      <a:lnTo>
                        <a:pt x="0" y="0"/>
                      </a:ln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48" name="Isosceles Triangle 56">
                  <a:extLst>
                    <a:ext uri="{FF2B5EF4-FFF2-40B4-BE49-F238E27FC236}">
                      <a16:creationId xmlns:a16="http://schemas.microsoft.com/office/drawing/2014/main" id="{3342C818-B4F9-B986-003F-60AA4E5B0B89}"/>
                    </a:ext>
                  </a:extLst>
                </p:cNvPr>
                <p:cNvSpPr/>
                <p:nvPr/>
              </p:nvSpPr>
              <p:spPr bwMode="ltGray">
                <a:xfrm rot="5400000">
                  <a:off x="8885549" y="3993892"/>
                  <a:ext cx="1800000" cy="648000"/>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err="1">
                    <a:ln>
                      <a:noFill/>
                    </a:ln>
                    <a:solidFill>
                      <a:srgbClr val="FFFFFF"/>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5AF4621B-22E6-E9D9-70FD-E3194089331D}"/>
                  </a:ext>
                </a:extLst>
              </p:cNvPr>
              <p:cNvSpPr/>
              <p:nvPr/>
            </p:nvSpPr>
            <p:spPr>
              <a:xfrm>
                <a:off x="849000" y="2563284"/>
                <a:ext cx="1150585" cy="771775"/>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3F5964"/>
                    </a:solidFill>
                    <a:effectLst/>
                    <a:uLnTx/>
                    <a:uFillTx/>
                    <a:latin typeface="Arial"/>
                    <a:ea typeface="+mn-ea"/>
                    <a:cs typeface="+mn-cs"/>
                  </a:rPr>
                  <a:t>Mapping of climate challenges </a:t>
                </a:r>
                <a:r>
                  <a:rPr kumimoji="0" lang="en-GB" sz="1400" i="0" u="none" strike="noStrike" kern="1200" cap="none" spc="0" normalizeH="0" baseline="0" noProof="0">
                    <a:ln>
                      <a:noFill/>
                    </a:ln>
                    <a:solidFill>
                      <a:srgbClr val="3F5964"/>
                    </a:solidFill>
                    <a:effectLst/>
                    <a:uLnTx/>
                    <a:uFillTx/>
                    <a:latin typeface="Arial"/>
                    <a:ea typeface="+mn-ea"/>
                    <a:cs typeface="+mn-cs"/>
                  </a:rPr>
                  <a:t>at EU regional level</a:t>
                </a:r>
                <a:endParaRPr kumimoji="0" lang="en-US" sz="1400" i="0" u="none" strike="noStrike" kern="1200" cap="none" spc="0" normalizeH="0" baseline="0" noProof="0">
                  <a:ln>
                    <a:noFill/>
                  </a:ln>
                  <a:solidFill>
                    <a:srgbClr val="3E5863"/>
                  </a:solidFill>
                  <a:effectLst/>
                  <a:uLnTx/>
                  <a:uFillTx/>
                  <a:latin typeface="Arial" panose="020B0604020202020204" pitchFamily="34" charset="0"/>
                  <a:ea typeface="+mn-ea"/>
                  <a:cs typeface="+mn-cs"/>
                  <a:sym typeface="Georgia"/>
                </a:endParaRPr>
              </a:p>
            </p:txBody>
          </p:sp>
          <p:cxnSp>
            <p:nvCxnSpPr>
              <p:cNvPr id="25" name="Straight Connector 59">
                <a:extLst>
                  <a:ext uri="{FF2B5EF4-FFF2-40B4-BE49-F238E27FC236}">
                    <a16:creationId xmlns:a16="http://schemas.microsoft.com/office/drawing/2014/main" id="{F2EC279E-038E-B179-09B4-B97BB89A246C}"/>
                  </a:ext>
                </a:extLst>
              </p:cNvPr>
              <p:cNvCxnSpPr>
                <a:cxnSpLocks/>
                <a:endCxn id="47" idx="1"/>
              </p:cNvCxnSpPr>
              <p:nvPr/>
            </p:nvCxnSpPr>
            <p:spPr>
              <a:xfrm flipH="1">
                <a:off x="780871" y="2581415"/>
                <a:ext cx="0" cy="83845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63">
                <a:extLst>
                  <a:ext uri="{FF2B5EF4-FFF2-40B4-BE49-F238E27FC236}">
                    <a16:creationId xmlns:a16="http://schemas.microsoft.com/office/drawing/2014/main" id="{7645CD6A-5B09-E9AC-98A7-2F92611CBF3D}"/>
                  </a:ext>
                </a:extLst>
              </p:cNvPr>
              <p:cNvCxnSpPr/>
              <p:nvPr/>
            </p:nvCxnSpPr>
            <p:spPr>
              <a:xfrm flipH="1" flipV="1">
                <a:off x="2232166" y="5206130"/>
                <a:ext cx="0" cy="8511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67">
                <a:extLst>
                  <a:ext uri="{FF2B5EF4-FFF2-40B4-BE49-F238E27FC236}">
                    <a16:creationId xmlns:a16="http://schemas.microsoft.com/office/drawing/2014/main" id="{36187D70-3FCD-47D9-C44E-CA634078D36A}"/>
                  </a:ext>
                </a:extLst>
              </p:cNvPr>
              <p:cNvCxnSpPr/>
              <p:nvPr/>
            </p:nvCxnSpPr>
            <p:spPr>
              <a:xfrm flipH="1">
                <a:off x="3683604" y="2579435"/>
                <a:ext cx="0" cy="85116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2F24B94-67A6-4D85-6423-0A7FF84CFC19}"/>
                  </a:ext>
                </a:extLst>
              </p:cNvPr>
              <p:cNvSpPr/>
              <p:nvPr/>
            </p:nvSpPr>
            <p:spPr>
              <a:xfrm>
                <a:off x="5180465" y="5243069"/>
                <a:ext cx="1384723" cy="1157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C35C10"/>
                    </a:solidFill>
                    <a:effectLst/>
                    <a:uLnTx/>
                    <a:uFillTx/>
                    <a:latin typeface="Arial"/>
                    <a:ea typeface="+mn-ea"/>
                    <a:cs typeface="+mn-cs"/>
                  </a:rPr>
                  <a:t>E-pitching sessions </a:t>
                </a:r>
                <a:r>
                  <a:rPr kumimoji="0" lang="en-GB" sz="1400" i="0" u="none" strike="noStrike" kern="1200" cap="none" spc="0" normalizeH="0" baseline="0" noProof="0">
                    <a:ln>
                      <a:noFill/>
                    </a:ln>
                    <a:solidFill>
                      <a:srgbClr val="C35C10"/>
                    </a:solidFill>
                    <a:effectLst/>
                    <a:uLnTx/>
                    <a:uFillTx/>
                    <a:latin typeface="Arial"/>
                    <a:ea typeface="+mn-ea"/>
                    <a:cs typeface="+mn-cs"/>
                  </a:rPr>
                  <a:t>with EO climate service providers to complement the </a:t>
                </a:r>
                <a:r>
                  <a:rPr kumimoji="0" lang="en-GB" sz="1400" b="1" i="0" u="none" strike="noStrike" kern="1200" cap="none" spc="0" normalizeH="0" baseline="0" noProof="0">
                    <a:ln>
                      <a:noFill/>
                    </a:ln>
                    <a:solidFill>
                      <a:srgbClr val="C35C10"/>
                    </a:solidFill>
                    <a:effectLst/>
                    <a:uLnTx/>
                    <a:uFillTx/>
                    <a:latin typeface="Arial"/>
                    <a:ea typeface="+mn-ea"/>
                    <a:cs typeface="+mn-cs"/>
                  </a:rPr>
                  <a:t>SOTA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a:ln>
                    <a:noFill/>
                  </a:ln>
                  <a:solidFill>
                    <a:srgbClr val="C35C10"/>
                  </a:solidFill>
                  <a:effectLst/>
                  <a:uLnTx/>
                  <a:uFillTx/>
                  <a:latin typeface="Arial"/>
                  <a:ea typeface="+mn-ea"/>
                  <a:cs typeface="+mn-cs"/>
                </a:endParaRPr>
              </a:p>
            </p:txBody>
          </p:sp>
          <p:cxnSp>
            <p:nvCxnSpPr>
              <p:cNvPr id="31" name="Straight Connector 71">
                <a:extLst>
                  <a:ext uri="{FF2B5EF4-FFF2-40B4-BE49-F238E27FC236}">
                    <a16:creationId xmlns:a16="http://schemas.microsoft.com/office/drawing/2014/main" id="{F87CC303-7EB2-AF12-C612-C308EAC3EC50}"/>
                  </a:ext>
                </a:extLst>
              </p:cNvPr>
              <p:cNvCxnSpPr/>
              <p:nvPr/>
            </p:nvCxnSpPr>
            <p:spPr>
              <a:xfrm flipH="1" flipV="1">
                <a:off x="5126367" y="5206130"/>
                <a:ext cx="0" cy="85116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6096078-3F5F-8D77-040D-ED98F7725540}"/>
                  </a:ext>
                </a:extLst>
              </p:cNvPr>
              <p:cNvSpPr/>
              <p:nvPr/>
            </p:nvSpPr>
            <p:spPr>
              <a:xfrm>
                <a:off x="6611843" y="2612776"/>
                <a:ext cx="1676835" cy="77177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15C"/>
                    </a:solidFill>
                    <a:effectLst/>
                    <a:uLnTx/>
                    <a:uFillTx/>
                    <a:latin typeface="Arial"/>
                    <a:ea typeface="+mn-ea"/>
                    <a:cs typeface="+mn-cs"/>
                  </a:rPr>
                  <a:t>4 Open Market Consultations </a:t>
                </a:r>
                <a:r>
                  <a:rPr kumimoji="0" lang="en-GB" sz="1400" i="0" u="none" strike="noStrike" kern="1200" cap="none" spc="0" normalizeH="0" baseline="0" noProof="0">
                    <a:ln>
                      <a:noFill/>
                    </a:ln>
                    <a:solidFill>
                      <a:srgbClr val="00615C"/>
                    </a:solidFill>
                    <a:effectLst/>
                    <a:uLnTx/>
                    <a:uFillTx/>
                    <a:latin typeface="Arial"/>
                    <a:ea typeface="+mn-ea"/>
                    <a:cs typeface="+mn-cs"/>
                  </a:rPr>
                  <a:t>on key challenges to inform market providers </a:t>
                </a:r>
              </a:p>
            </p:txBody>
          </p:sp>
          <p:cxnSp>
            <p:nvCxnSpPr>
              <p:cNvPr id="33" name="Straight Connector 75">
                <a:extLst>
                  <a:ext uri="{FF2B5EF4-FFF2-40B4-BE49-F238E27FC236}">
                    <a16:creationId xmlns:a16="http://schemas.microsoft.com/office/drawing/2014/main" id="{BB689D88-CC6A-FF7B-4889-419D2555B00A}"/>
                  </a:ext>
                </a:extLst>
              </p:cNvPr>
              <p:cNvCxnSpPr/>
              <p:nvPr/>
            </p:nvCxnSpPr>
            <p:spPr>
              <a:xfrm flipH="1">
                <a:off x="6569130" y="2579435"/>
                <a:ext cx="0" cy="8511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6307795-B54D-1C32-0DA5-1DA5F7AA9908}"/>
                  </a:ext>
                </a:extLst>
              </p:cNvPr>
              <p:cNvSpPr/>
              <p:nvPr/>
            </p:nvSpPr>
            <p:spPr>
              <a:xfrm>
                <a:off x="8072836" y="5243069"/>
                <a:ext cx="1677420" cy="96472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578699"/>
                    </a:solidFill>
                    <a:latin typeface="Arial"/>
                  </a:rPr>
                  <a:t>Identifying </a:t>
                </a:r>
                <a:r>
                  <a:rPr lang="en-GB" sz="1400" b="1" i="1">
                    <a:solidFill>
                      <a:srgbClr val="578699"/>
                    </a:solidFill>
                    <a:latin typeface="Arial"/>
                  </a:rPr>
                  <a:t>lead buyers </a:t>
                </a:r>
                <a:r>
                  <a:rPr lang="en-GB" sz="1400">
                    <a:solidFill>
                      <a:srgbClr val="578699"/>
                    </a:solidFill>
                    <a:latin typeface="Arial"/>
                  </a:rPr>
                  <a:t>to b</a:t>
                </a:r>
                <a:r>
                  <a:rPr kumimoji="0" lang="en-GB" sz="1400" i="0" u="none" strike="noStrike" kern="1200" cap="none" spc="0" normalizeH="0" baseline="0" noProof="0" err="1">
                    <a:ln>
                      <a:noFill/>
                    </a:ln>
                    <a:solidFill>
                      <a:srgbClr val="578699"/>
                    </a:solidFill>
                    <a:effectLst/>
                    <a:uLnTx/>
                    <a:uFillTx/>
                    <a:latin typeface="Arial"/>
                    <a:ea typeface="+mn-ea"/>
                    <a:cs typeface="+mn-cs"/>
                  </a:rPr>
                  <a:t>uild</a:t>
                </a:r>
                <a:r>
                  <a:rPr kumimoji="0" lang="en-GB" sz="1400" i="0" u="none" strike="noStrike" kern="1200" cap="none" spc="0" normalizeH="0" baseline="0" noProof="0">
                    <a:ln>
                      <a:noFill/>
                    </a:ln>
                    <a:solidFill>
                      <a:srgbClr val="578699"/>
                    </a:solidFill>
                    <a:effectLst/>
                    <a:uLnTx/>
                    <a:uFillTx/>
                    <a:latin typeface="Arial"/>
                    <a:ea typeface="+mn-ea"/>
                    <a:cs typeface="+mn-cs"/>
                  </a:rPr>
                  <a:t> 4 consortia of buyers willing to prepare a joint cross-border </a:t>
                </a:r>
                <a:r>
                  <a:rPr kumimoji="0" lang="en-GB" sz="1400" b="1" i="0" u="none" strike="noStrike" kern="1200" cap="none" spc="0" normalizeH="0" baseline="0" noProof="0">
                    <a:ln>
                      <a:noFill/>
                    </a:ln>
                    <a:solidFill>
                      <a:srgbClr val="578699"/>
                    </a:solidFill>
                    <a:effectLst/>
                    <a:uLnTx/>
                    <a:uFillTx/>
                    <a:latin typeface="Arial"/>
                    <a:ea typeface="+mn-ea"/>
                    <a:cs typeface="+mn-cs"/>
                  </a:rPr>
                  <a:t>PCP application</a:t>
                </a:r>
                <a:endParaRPr kumimoji="0" lang="en-GB" sz="1400" i="0" u="none" strike="noStrike" kern="1200" cap="none" spc="0" normalizeH="0" baseline="0" noProof="0">
                  <a:ln>
                    <a:noFill/>
                  </a:ln>
                  <a:solidFill>
                    <a:srgbClr val="578699"/>
                  </a:solidFill>
                  <a:effectLst/>
                  <a:uLnTx/>
                  <a:uFillTx/>
                  <a:latin typeface="Arial"/>
                  <a:ea typeface="+mn-ea"/>
                  <a:cs typeface="+mn-cs"/>
                </a:endParaRPr>
              </a:p>
            </p:txBody>
          </p:sp>
          <p:cxnSp>
            <p:nvCxnSpPr>
              <p:cNvPr id="35" name="Straight Connector 79">
                <a:extLst>
                  <a:ext uri="{FF2B5EF4-FFF2-40B4-BE49-F238E27FC236}">
                    <a16:creationId xmlns:a16="http://schemas.microsoft.com/office/drawing/2014/main" id="{DF87416F-E6DA-FB8F-844E-44C8CF6748AA}"/>
                  </a:ext>
                </a:extLst>
              </p:cNvPr>
              <p:cNvCxnSpPr/>
              <p:nvPr/>
            </p:nvCxnSpPr>
            <p:spPr>
              <a:xfrm flipH="1" flipV="1">
                <a:off x="8020568" y="5206130"/>
                <a:ext cx="0" cy="85116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7" name="Graphique 16" descr="Groupe de personnes avec un remplissage uni">
              <a:extLst>
                <a:ext uri="{FF2B5EF4-FFF2-40B4-BE49-F238E27FC236}">
                  <a16:creationId xmlns:a16="http://schemas.microsoft.com/office/drawing/2014/main" id="{4D122E85-AF1B-5158-4C82-1C6774BCF2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8087" y="1756439"/>
              <a:ext cx="1025221" cy="1025221"/>
            </a:xfrm>
            <a:prstGeom prst="rect">
              <a:avLst/>
            </a:prstGeom>
          </p:spPr>
        </p:pic>
        <p:pic>
          <p:nvPicPr>
            <p:cNvPr id="19" name="Graphique 18" descr="Avis des clients avec un remplissage uni">
              <a:extLst>
                <a:ext uri="{FF2B5EF4-FFF2-40B4-BE49-F238E27FC236}">
                  <a16:creationId xmlns:a16="http://schemas.microsoft.com/office/drawing/2014/main" id="{C6EFF882-6B9F-25F6-928D-ED83D0F3F1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9635" y="1867260"/>
              <a:ext cx="914400" cy="914400"/>
            </a:xfrm>
            <a:prstGeom prst="rect">
              <a:avLst/>
            </a:prstGeom>
          </p:spPr>
        </p:pic>
        <p:pic>
          <p:nvPicPr>
            <p:cNvPr id="49" name="Graphique 48" descr="Liste de contrôle avec un remplissage uni">
              <a:extLst>
                <a:ext uri="{FF2B5EF4-FFF2-40B4-BE49-F238E27FC236}">
                  <a16:creationId xmlns:a16="http://schemas.microsoft.com/office/drawing/2014/main" id="{5463FDC5-20CF-FEA9-7295-166F01B8A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81447" y="1673825"/>
              <a:ext cx="1096883" cy="1033971"/>
            </a:xfrm>
            <a:prstGeom prst="rect">
              <a:avLst/>
            </a:prstGeom>
          </p:spPr>
        </p:pic>
      </p:grpSp>
      <p:sp>
        <p:nvSpPr>
          <p:cNvPr id="8" name="Titre 7">
            <a:extLst>
              <a:ext uri="{FF2B5EF4-FFF2-40B4-BE49-F238E27FC236}">
                <a16:creationId xmlns:a16="http://schemas.microsoft.com/office/drawing/2014/main" id="{948D49B9-F67C-91AF-6B33-3BEA9B0A0EAE}"/>
              </a:ext>
            </a:extLst>
          </p:cNvPr>
          <p:cNvSpPr>
            <a:spLocks noGrp="1"/>
          </p:cNvSpPr>
          <p:nvPr>
            <p:ph type="title"/>
          </p:nvPr>
        </p:nvSpPr>
        <p:spPr/>
        <p:txBody>
          <a:bodyPr>
            <a:noAutofit/>
          </a:bodyPr>
          <a:lstStyle/>
          <a:p>
            <a:pPr>
              <a:spcBef>
                <a:spcPts val="0"/>
              </a:spcBef>
              <a:buClr>
                <a:schemeClr val="dk2"/>
              </a:buClr>
              <a:buSzPts val="2400"/>
            </a:pPr>
            <a:r>
              <a:rPr lang="fr-FR" b="1" dirty="0">
                <a:solidFill>
                  <a:schemeClr val="tx2"/>
                </a:solidFill>
              </a:rPr>
              <a:t>Process towards the 4 OMCs and the PCP call </a:t>
            </a:r>
          </a:p>
        </p:txBody>
      </p:sp>
      <p:pic>
        <p:nvPicPr>
          <p:cNvPr id="9" name="Graphique 8" descr="Réunion avec un remplissage uni">
            <a:extLst>
              <a:ext uri="{FF2B5EF4-FFF2-40B4-BE49-F238E27FC236}">
                <a16:creationId xmlns:a16="http://schemas.microsoft.com/office/drawing/2014/main" id="{64C7D2D2-299B-38DD-2CDE-07353B2B99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2954" y="2790053"/>
            <a:ext cx="1180145" cy="1180145"/>
          </a:xfrm>
          <a:prstGeom prst="rect">
            <a:avLst/>
          </a:prstGeom>
        </p:spPr>
      </p:pic>
      <p:sp>
        <p:nvSpPr>
          <p:cNvPr id="10" name="Rectangle 9">
            <a:extLst>
              <a:ext uri="{FF2B5EF4-FFF2-40B4-BE49-F238E27FC236}">
                <a16:creationId xmlns:a16="http://schemas.microsoft.com/office/drawing/2014/main" id="{C54AC475-588A-3F78-7D29-71DC2D7518EF}"/>
              </a:ext>
            </a:extLst>
          </p:cNvPr>
          <p:cNvSpPr/>
          <p:nvPr/>
        </p:nvSpPr>
        <p:spPr>
          <a:xfrm>
            <a:off x="2255887" y="4790156"/>
            <a:ext cx="1319795"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3F5964"/>
                </a:solidFill>
                <a:effectLst/>
                <a:uLnTx/>
                <a:uFillTx/>
                <a:latin typeface="Arial"/>
                <a:ea typeface="+mn-ea"/>
                <a:cs typeface="+mn-cs"/>
              </a:rPr>
              <a:t>Mapping of EO climate service providers </a:t>
            </a:r>
            <a:r>
              <a:rPr kumimoji="0" lang="en-GB" sz="1400" i="0" u="none" strike="noStrike" kern="1200" cap="none" spc="0" normalizeH="0" baseline="0" noProof="0">
                <a:ln>
                  <a:noFill/>
                </a:ln>
                <a:solidFill>
                  <a:srgbClr val="3F5964"/>
                </a:solidFill>
                <a:effectLst/>
                <a:uLnTx/>
                <a:uFillTx/>
                <a:latin typeface="Arial"/>
                <a:ea typeface="+mn-ea"/>
                <a:cs typeface="+mn-cs"/>
              </a:rPr>
              <a:t>at EU level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a:ln>
                <a:noFill/>
              </a:ln>
              <a:solidFill>
                <a:srgbClr val="C35C10"/>
              </a:solidFill>
              <a:effectLst/>
              <a:uLnTx/>
              <a:uFillTx/>
              <a:latin typeface="Arial"/>
              <a:ea typeface="+mn-ea"/>
              <a:cs typeface="+mn-cs"/>
            </a:endParaRPr>
          </a:p>
        </p:txBody>
      </p:sp>
      <p:sp>
        <p:nvSpPr>
          <p:cNvPr id="12" name="Freeform 82">
            <a:extLst>
              <a:ext uri="{FF2B5EF4-FFF2-40B4-BE49-F238E27FC236}">
                <a16:creationId xmlns:a16="http://schemas.microsoft.com/office/drawing/2014/main" id="{260F52B7-3D58-4E4D-D5E3-8EEA7116320D}"/>
              </a:ext>
            </a:extLst>
          </p:cNvPr>
          <p:cNvSpPr>
            <a:spLocks noChangeAspect="1" noEditPoints="1"/>
          </p:cNvSpPr>
          <p:nvPr/>
        </p:nvSpPr>
        <p:spPr bwMode="auto">
          <a:xfrm>
            <a:off x="2306022" y="3005539"/>
            <a:ext cx="1043021" cy="846922"/>
          </a:xfrm>
          <a:custGeom>
            <a:avLst/>
            <a:gdLst>
              <a:gd name="T0" fmla="*/ 3997 w 6682"/>
              <a:gd name="T1" fmla="*/ 4705 h 6681"/>
              <a:gd name="T2" fmla="*/ 3819 w 6682"/>
              <a:gd name="T3" fmla="*/ 4441 h 6681"/>
              <a:gd name="T4" fmla="*/ 3565 w 6682"/>
              <a:gd name="T5" fmla="*/ 4297 h 6681"/>
              <a:gd name="T6" fmla="*/ 3281 w 6682"/>
              <a:gd name="T7" fmla="*/ 4277 h 6681"/>
              <a:gd name="T8" fmla="*/ 3013 w 6682"/>
              <a:gd name="T9" fmla="*/ 4379 h 6681"/>
              <a:gd name="T10" fmla="*/ 2793 w 6682"/>
              <a:gd name="T11" fmla="*/ 4617 h 6681"/>
              <a:gd name="T12" fmla="*/ 4209 w 6682"/>
              <a:gd name="T13" fmla="*/ 3529 h 6681"/>
              <a:gd name="T14" fmla="*/ 4401 w 6682"/>
              <a:gd name="T15" fmla="*/ 3833 h 6681"/>
              <a:gd name="T16" fmla="*/ 4651 w 6682"/>
              <a:gd name="T17" fmla="*/ 3975 h 6681"/>
              <a:gd name="T18" fmla="*/ 4939 w 6682"/>
              <a:gd name="T19" fmla="*/ 3997 h 6681"/>
              <a:gd name="T20" fmla="*/ 5402 w 6682"/>
              <a:gd name="T21" fmla="*/ 3699 h 6681"/>
              <a:gd name="T22" fmla="*/ 5490 w 6682"/>
              <a:gd name="T23" fmla="*/ 3483 h 6681"/>
              <a:gd name="T24" fmla="*/ 3233 w 6682"/>
              <a:gd name="T25" fmla="*/ 5279 h 6681"/>
              <a:gd name="T26" fmla="*/ 3029 w 6682"/>
              <a:gd name="T27" fmla="*/ 5075 h 6681"/>
              <a:gd name="T28" fmla="*/ 3029 w 6682"/>
              <a:gd name="T29" fmla="*/ 4787 h 6681"/>
              <a:gd name="T30" fmla="*/ 3235 w 6682"/>
              <a:gd name="T31" fmla="*/ 4583 h 6681"/>
              <a:gd name="T32" fmla="*/ 3519 w 6682"/>
              <a:gd name="T33" fmla="*/ 4583 h 6681"/>
              <a:gd name="T34" fmla="*/ 3725 w 6682"/>
              <a:gd name="T35" fmla="*/ 4787 h 6681"/>
              <a:gd name="T36" fmla="*/ 3725 w 6682"/>
              <a:gd name="T37" fmla="*/ 5075 h 6681"/>
              <a:gd name="T38" fmla="*/ 3521 w 6682"/>
              <a:gd name="T39" fmla="*/ 5279 h 6681"/>
              <a:gd name="T40" fmla="*/ 5054 w 6682"/>
              <a:gd name="T41" fmla="*/ 3655 h 6681"/>
              <a:gd name="T42" fmla="*/ 4771 w 6682"/>
              <a:gd name="T43" fmla="*/ 3711 h 6681"/>
              <a:gd name="T44" fmla="*/ 4531 w 6682"/>
              <a:gd name="T45" fmla="*/ 3551 h 6681"/>
              <a:gd name="T46" fmla="*/ 4475 w 6682"/>
              <a:gd name="T47" fmla="*/ 3270 h 6681"/>
              <a:gd name="T48" fmla="*/ 4637 w 6682"/>
              <a:gd name="T49" fmla="*/ 3030 h 6681"/>
              <a:gd name="T50" fmla="*/ 4917 w 6682"/>
              <a:gd name="T51" fmla="*/ 2974 h 6681"/>
              <a:gd name="T52" fmla="*/ 5160 w 6682"/>
              <a:gd name="T53" fmla="*/ 3136 h 6681"/>
              <a:gd name="T54" fmla="*/ 5206 w 6682"/>
              <a:gd name="T55" fmla="*/ 3449 h 6681"/>
              <a:gd name="T56" fmla="*/ 5478 w 6682"/>
              <a:gd name="T57" fmla="*/ 3154 h 6681"/>
              <a:gd name="T58" fmla="*/ 5312 w 6682"/>
              <a:gd name="T59" fmla="*/ 2876 h 6681"/>
              <a:gd name="T60" fmla="*/ 5064 w 6682"/>
              <a:gd name="T61" fmla="*/ 2720 h 6681"/>
              <a:gd name="T62" fmla="*/ 4781 w 6682"/>
              <a:gd name="T63" fmla="*/ 2686 h 6681"/>
              <a:gd name="T64" fmla="*/ 4509 w 6682"/>
              <a:gd name="T65" fmla="*/ 2774 h 6681"/>
              <a:gd name="T66" fmla="*/ 4289 w 6682"/>
              <a:gd name="T67" fmla="*/ 2986 h 6681"/>
              <a:gd name="T68" fmla="*/ 1014 w 6682"/>
              <a:gd name="T69" fmla="*/ 1884 h 6681"/>
              <a:gd name="T70" fmla="*/ 1192 w 6682"/>
              <a:gd name="T71" fmla="*/ 2212 h 6681"/>
              <a:gd name="T72" fmla="*/ 1440 w 6682"/>
              <a:gd name="T73" fmla="*/ 2370 h 6681"/>
              <a:gd name="T74" fmla="*/ 1707 w 6682"/>
              <a:gd name="T75" fmla="*/ 2404 h 6681"/>
              <a:gd name="T76" fmla="*/ 2585 w 6682"/>
              <a:gd name="T77" fmla="*/ 2468 h 6681"/>
              <a:gd name="T78" fmla="*/ 2299 w 6682"/>
              <a:gd name="T79" fmla="*/ 1914 h 6681"/>
              <a:gd name="T80" fmla="*/ 1835 w 6682"/>
              <a:gd name="T81" fmla="*/ 2078 h 6681"/>
              <a:gd name="T82" fmla="*/ 1518 w 6682"/>
              <a:gd name="T83" fmla="*/ 2094 h 6681"/>
              <a:gd name="T84" fmla="*/ 1312 w 6682"/>
              <a:gd name="T85" fmla="*/ 1890 h 6681"/>
              <a:gd name="T86" fmla="*/ 1312 w 6682"/>
              <a:gd name="T87" fmla="*/ 1600 h 6681"/>
              <a:gd name="T88" fmla="*/ 1518 w 6682"/>
              <a:gd name="T89" fmla="*/ 1396 h 6681"/>
              <a:gd name="T90" fmla="*/ 1803 w 6682"/>
              <a:gd name="T91" fmla="*/ 1396 h 6681"/>
              <a:gd name="T92" fmla="*/ 2009 w 6682"/>
              <a:gd name="T93" fmla="*/ 1600 h 6681"/>
              <a:gd name="T94" fmla="*/ 2009 w 6682"/>
              <a:gd name="T95" fmla="*/ 1890 h 6681"/>
              <a:gd name="T96" fmla="*/ 2305 w 6682"/>
              <a:gd name="T97" fmla="*/ 1600 h 6681"/>
              <a:gd name="T98" fmla="*/ 2129 w 6682"/>
              <a:gd name="T99" fmla="*/ 1278 h 6681"/>
              <a:gd name="T100" fmla="*/ 1879 w 6682"/>
              <a:gd name="T101" fmla="*/ 1122 h 6681"/>
              <a:gd name="T102" fmla="*/ 1596 w 6682"/>
              <a:gd name="T103" fmla="*/ 1088 h 6681"/>
              <a:gd name="T104" fmla="*/ 1324 w 6682"/>
              <a:gd name="T105" fmla="*/ 1176 h 6681"/>
              <a:gd name="T106" fmla="*/ 1104 w 6682"/>
              <a:gd name="T107" fmla="*/ 1386 h 6681"/>
              <a:gd name="T108" fmla="*/ 284 w 6682"/>
              <a:gd name="T109" fmla="*/ 6395 h 6681"/>
              <a:gd name="T110" fmla="*/ 2847 w 6682"/>
              <a:gd name="T111" fmla="*/ 5329 h 6681"/>
              <a:gd name="T112" fmla="*/ 3065 w 6682"/>
              <a:gd name="T113" fmla="*/ 5515 h 6681"/>
              <a:gd name="T114" fmla="*/ 3343 w 6682"/>
              <a:gd name="T115" fmla="*/ 5591 h 6681"/>
              <a:gd name="T116" fmla="*/ 3691 w 6682"/>
              <a:gd name="T117" fmla="*/ 5513 h 6681"/>
              <a:gd name="T118" fmla="*/ 3985 w 6682"/>
              <a:gd name="T119" fmla="*/ 518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82" h="6681">
                <a:moveTo>
                  <a:pt x="0" y="0"/>
                </a:moveTo>
                <a:lnTo>
                  <a:pt x="0" y="6681"/>
                </a:lnTo>
                <a:lnTo>
                  <a:pt x="6682" y="6681"/>
                </a:lnTo>
                <a:lnTo>
                  <a:pt x="6682" y="0"/>
                </a:lnTo>
                <a:lnTo>
                  <a:pt x="0" y="0"/>
                </a:lnTo>
                <a:close/>
                <a:moveTo>
                  <a:pt x="4023" y="4797"/>
                </a:moveTo>
                <a:lnTo>
                  <a:pt x="4023" y="4797"/>
                </a:lnTo>
                <a:lnTo>
                  <a:pt x="4013" y="4751"/>
                </a:lnTo>
                <a:lnTo>
                  <a:pt x="3997" y="4705"/>
                </a:lnTo>
                <a:lnTo>
                  <a:pt x="3979" y="4661"/>
                </a:lnTo>
                <a:lnTo>
                  <a:pt x="3959" y="4617"/>
                </a:lnTo>
                <a:lnTo>
                  <a:pt x="3935" y="4577"/>
                </a:lnTo>
                <a:lnTo>
                  <a:pt x="3907" y="4537"/>
                </a:lnTo>
                <a:lnTo>
                  <a:pt x="3877" y="4499"/>
                </a:lnTo>
                <a:lnTo>
                  <a:pt x="3843" y="4463"/>
                </a:lnTo>
                <a:lnTo>
                  <a:pt x="3843" y="4463"/>
                </a:lnTo>
                <a:lnTo>
                  <a:pt x="3843" y="4463"/>
                </a:lnTo>
                <a:lnTo>
                  <a:pt x="3819" y="4441"/>
                </a:lnTo>
                <a:lnTo>
                  <a:pt x="3793" y="4419"/>
                </a:lnTo>
                <a:lnTo>
                  <a:pt x="3767" y="4397"/>
                </a:lnTo>
                <a:lnTo>
                  <a:pt x="3741" y="4379"/>
                </a:lnTo>
                <a:lnTo>
                  <a:pt x="3713" y="4361"/>
                </a:lnTo>
                <a:lnTo>
                  <a:pt x="3683" y="4345"/>
                </a:lnTo>
                <a:lnTo>
                  <a:pt x="3655" y="4331"/>
                </a:lnTo>
                <a:lnTo>
                  <a:pt x="3625" y="4319"/>
                </a:lnTo>
                <a:lnTo>
                  <a:pt x="3595" y="4307"/>
                </a:lnTo>
                <a:lnTo>
                  <a:pt x="3565" y="4297"/>
                </a:lnTo>
                <a:lnTo>
                  <a:pt x="3533" y="4289"/>
                </a:lnTo>
                <a:lnTo>
                  <a:pt x="3503" y="4283"/>
                </a:lnTo>
                <a:lnTo>
                  <a:pt x="3471" y="4277"/>
                </a:lnTo>
                <a:lnTo>
                  <a:pt x="3439" y="4273"/>
                </a:lnTo>
                <a:lnTo>
                  <a:pt x="3409" y="4271"/>
                </a:lnTo>
                <a:lnTo>
                  <a:pt x="3377" y="4271"/>
                </a:lnTo>
                <a:lnTo>
                  <a:pt x="3345" y="4271"/>
                </a:lnTo>
                <a:lnTo>
                  <a:pt x="3313" y="4273"/>
                </a:lnTo>
                <a:lnTo>
                  <a:pt x="3281" y="4277"/>
                </a:lnTo>
                <a:lnTo>
                  <a:pt x="3249" y="4283"/>
                </a:lnTo>
                <a:lnTo>
                  <a:pt x="3219" y="4289"/>
                </a:lnTo>
                <a:lnTo>
                  <a:pt x="3187" y="4297"/>
                </a:lnTo>
                <a:lnTo>
                  <a:pt x="3157" y="4307"/>
                </a:lnTo>
                <a:lnTo>
                  <a:pt x="3127" y="4319"/>
                </a:lnTo>
                <a:lnTo>
                  <a:pt x="3097" y="4331"/>
                </a:lnTo>
                <a:lnTo>
                  <a:pt x="3069" y="4345"/>
                </a:lnTo>
                <a:lnTo>
                  <a:pt x="3041" y="4361"/>
                </a:lnTo>
                <a:lnTo>
                  <a:pt x="3013" y="4379"/>
                </a:lnTo>
                <a:lnTo>
                  <a:pt x="2985" y="4397"/>
                </a:lnTo>
                <a:lnTo>
                  <a:pt x="2959" y="4419"/>
                </a:lnTo>
                <a:lnTo>
                  <a:pt x="2933" y="4441"/>
                </a:lnTo>
                <a:lnTo>
                  <a:pt x="2909" y="4463"/>
                </a:lnTo>
                <a:lnTo>
                  <a:pt x="2909" y="4463"/>
                </a:lnTo>
                <a:lnTo>
                  <a:pt x="2875" y="4499"/>
                </a:lnTo>
                <a:lnTo>
                  <a:pt x="2845" y="4537"/>
                </a:lnTo>
                <a:lnTo>
                  <a:pt x="2817" y="4577"/>
                </a:lnTo>
                <a:lnTo>
                  <a:pt x="2793" y="4617"/>
                </a:lnTo>
                <a:lnTo>
                  <a:pt x="2773" y="4661"/>
                </a:lnTo>
                <a:lnTo>
                  <a:pt x="2755" y="4705"/>
                </a:lnTo>
                <a:lnTo>
                  <a:pt x="2741" y="4751"/>
                </a:lnTo>
                <a:lnTo>
                  <a:pt x="2729" y="4797"/>
                </a:lnTo>
                <a:lnTo>
                  <a:pt x="284" y="4797"/>
                </a:lnTo>
                <a:lnTo>
                  <a:pt x="284" y="3483"/>
                </a:lnTo>
                <a:lnTo>
                  <a:pt x="4199" y="3483"/>
                </a:lnTo>
                <a:lnTo>
                  <a:pt x="4199" y="3483"/>
                </a:lnTo>
                <a:lnTo>
                  <a:pt x="4209" y="3529"/>
                </a:lnTo>
                <a:lnTo>
                  <a:pt x="4225" y="3573"/>
                </a:lnTo>
                <a:lnTo>
                  <a:pt x="4243" y="3617"/>
                </a:lnTo>
                <a:lnTo>
                  <a:pt x="4263" y="3659"/>
                </a:lnTo>
                <a:lnTo>
                  <a:pt x="4287" y="3699"/>
                </a:lnTo>
                <a:lnTo>
                  <a:pt x="4313" y="3737"/>
                </a:lnTo>
                <a:lnTo>
                  <a:pt x="4343" y="3775"/>
                </a:lnTo>
                <a:lnTo>
                  <a:pt x="4377" y="3809"/>
                </a:lnTo>
                <a:lnTo>
                  <a:pt x="4377" y="3809"/>
                </a:lnTo>
                <a:lnTo>
                  <a:pt x="4401" y="3833"/>
                </a:lnTo>
                <a:lnTo>
                  <a:pt x="4425" y="3855"/>
                </a:lnTo>
                <a:lnTo>
                  <a:pt x="4451" y="3875"/>
                </a:lnTo>
                <a:lnTo>
                  <a:pt x="4477" y="3893"/>
                </a:lnTo>
                <a:lnTo>
                  <a:pt x="4505" y="3911"/>
                </a:lnTo>
                <a:lnTo>
                  <a:pt x="4533" y="3927"/>
                </a:lnTo>
                <a:lnTo>
                  <a:pt x="4561" y="3941"/>
                </a:lnTo>
                <a:lnTo>
                  <a:pt x="4591" y="3953"/>
                </a:lnTo>
                <a:lnTo>
                  <a:pt x="4621" y="3965"/>
                </a:lnTo>
                <a:lnTo>
                  <a:pt x="4651" y="3975"/>
                </a:lnTo>
                <a:lnTo>
                  <a:pt x="4683" y="3983"/>
                </a:lnTo>
                <a:lnTo>
                  <a:pt x="4715" y="3991"/>
                </a:lnTo>
                <a:lnTo>
                  <a:pt x="4747" y="3997"/>
                </a:lnTo>
                <a:lnTo>
                  <a:pt x="4779" y="4001"/>
                </a:lnTo>
                <a:lnTo>
                  <a:pt x="4811" y="4003"/>
                </a:lnTo>
                <a:lnTo>
                  <a:pt x="4845" y="4003"/>
                </a:lnTo>
                <a:lnTo>
                  <a:pt x="4845" y="4003"/>
                </a:lnTo>
                <a:lnTo>
                  <a:pt x="4891" y="4003"/>
                </a:lnTo>
                <a:lnTo>
                  <a:pt x="4939" y="3997"/>
                </a:lnTo>
                <a:lnTo>
                  <a:pt x="4985" y="3989"/>
                </a:lnTo>
                <a:lnTo>
                  <a:pt x="5032" y="3977"/>
                </a:lnTo>
                <a:lnTo>
                  <a:pt x="5076" y="3963"/>
                </a:lnTo>
                <a:lnTo>
                  <a:pt x="5118" y="3945"/>
                </a:lnTo>
                <a:lnTo>
                  <a:pt x="5160" y="3923"/>
                </a:lnTo>
                <a:lnTo>
                  <a:pt x="5200" y="3899"/>
                </a:lnTo>
                <a:lnTo>
                  <a:pt x="5568" y="4267"/>
                </a:lnTo>
                <a:lnTo>
                  <a:pt x="5770" y="4065"/>
                </a:lnTo>
                <a:lnTo>
                  <a:pt x="5402" y="3699"/>
                </a:lnTo>
                <a:lnTo>
                  <a:pt x="5402" y="3699"/>
                </a:lnTo>
                <a:lnTo>
                  <a:pt x="5418" y="3673"/>
                </a:lnTo>
                <a:lnTo>
                  <a:pt x="5432" y="3647"/>
                </a:lnTo>
                <a:lnTo>
                  <a:pt x="5444" y="3621"/>
                </a:lnTo>
                <a:lnTo>
                  <a:pt x="5456" y="3593"/>
                </a:lnTo>
                <a:lnTo>
                  <a:pt x="5466" y="3567"/>
                </a:lnTo>
                <a:lnTo>
                  <a:pt x="5476" y="3539"/>
                </a:lnTo>
                <a:lnTo>
                  <a:pt x="5484" y="3511"/>
                </a:lnTo>
                <a:lnTo>
                  <a:pt x="5490" y="3483"/>
                </a:lnTo>
                <a:lnTo>
                  <a:pt x="6396" y="3483"/>
                </a:lnTo>
                <a:lnTo>
                  <a:pt x="6396" y="4797"/>
                </a:lnTo>
                <a:lnTo>
                  <a:pt x="4023" y="4797"/>
                </a:lnTo>
                <a:close/>
                <a:moveTo>
                  <a:pt x="3377" y="5307"/>
                </a:moveTo>
                <a:lnTo>
                  <a:pt x="3377" y="5307"/>
                </a:lnTo>
                <a:lnTo>
                  <a:pt x="3339" y="5305"/>
                </a:lnTo>
                <a:lnTo>
                  <a:pt x="3303" y="5301"/>
                </a:lnTo>
                <a:lnTo>
                  <a:pt x="3267" y="5291"/>
                </a:lnTo>
                <a:lnTo>
                  <a:pt x="3233" y="5279"/>
                </a:lnTo>
                <a:lnTo>
                  <a:pt x="3199" y="5263"/>
                </a:lnTo>
                <a:lnTo>
                  <a:pt x="3167" y="5245"/>
                </a:lnTo>
                <a:lnTo>
                  <a:pt x="3137" y="5223"/>
                </a:lnTo>
                <a:lnTo>
                  <a:pt x="3111" y="5197"/>
                </a:lnTo>
                <a:lnTo>
                  <a:pt x="3111" y="5197"/>
                </a:lnTo>
                <a:lnTo>
                  <a:pt x="3085" y="5169"/>
                </a:lnTo>
                <a:lnTo>
                  <a:pt x="3063" y="5139"/>
                </a:lnTo>
                <a:lnTo>
                  <a:pt x="3043" y="5109"/>
                </a:lnTo>
                <a:lnTo>
                  <a:pt x="3029" y="5075"/>
                </a:lnTo>
                <a:lnTo>
                  <a:pt x="3015" y="5041"/>
                </a:lnTo>
                <a:lnTo>
                  <a:pt x="3007" y="5005"/>
                </a:lnTo>
                <a:lnTo>
                  <a:pt x="3001" y="4969"/>
                </a:lnTo>
                <a:lnTo>
                  <a:pt x="2999" y="4931"/>
                </a:lnTo>
                <a:lnTo>
                  <a:pt x="2999" y="4931"/>
                </a:lnTo>
                <a:lnTo>
                  <a:pt x="3001" y="4893"/>
                </a:lnTo>
                <a:lnTo>
                  <a:pt x="3007" y="4857"/>
                </a:lnTo>
                <a:lnTo>
                  <a:pt x="3015" y="4821"/>
                </a:lnTo>
                <a:lnTo>
                  <a:pt x="3029" y="4787"/>
                </a:lnTo>
                <a:lnTo>
                  <a:pt x="3043" y="4753"/>
                </a:lnTo>
                <a:lnTo>
                  <a:pt x="3063" y="4723"/>
                </a:lnTo>
                <a:lnTo>
                  <a:pt x="3085" y="4693"/>
                </a:lnTo>
                <a:lnTo>
                  <a:pt x="3111" y="4665"/>
                </a:lnTo>
                <a:lnTo>
                  <a:pt x="3111" y="4665"/>
                </a:lnTo>
                <a:lnTo>
                  <a:pt x="3139" y="4639"/>
                </a:lnTo>
                <a:lnTo>
                  <a:pt x="3169" y="4617"/>
                </a:lnTo>
                <a:lnTo>
                  <a:pt x="3201" y="4597"/>
                </a:lnTo>
                <a:lnTo>
                  <a:pt x="3235" y="4583"/>
                </a:lnTo>
                <a:lnTo>
                  <a:pt x="3269" y="4571"/>
                </a:lnTo>
                <a:lnTo>
                  <a:pt x="3305" y="4561"/>
                </a:lnTo>
                <a:lnTo>
                  <a:pt x="3341" y="4557"/>
                </a:lnTo>
                <a:lnTo>
                  <a:pt x="3377" y="4555"/>
                </a:lnTo>
                <a:lnTo>
                  <a:pt x="3377" y="4555"/>
                </a:lnTo>
                <a:lnTo>
                  <a:pt x="3413" y="4557"/>
                </a:lnTo>
                <a:lnTo>
                  <a:pt x="3449" y="4561"/>
                </a:lnTo>
                <a:lnTo>
                  <a:pt x="3483" y="4571"/>
                </a:lnTo>
                <a:lnTo>
                  <a:pt x="3519" y="4583"/>
                </a:lnTo>
                <a:lnTo>
                  <a:pt x="3551" y="4597"/>
                </a:lnTo>
                <a:lnTo>
                  <a:pt x="3583" y="4617"/>
                </a:lnTo>
                <a:lnTo>
                  <a:pt x="3613" y="4639"/>
                </a:lnTo>
                <a:lnTo>
                  <a:pt x="3643" y="4665"/>
                </a:lnTo>
                <a:lnTo>
                  <a:pt x="3643" y="4665"/>
                </a:lnTo>
                <a:lnTo>
                  <a:pt x="3667" y="4693"/>
                </a:lnTo>
                <a:lnTo>
                  <a:pt x="3689" y="4723"/>
                </a:lnTo>
                <a:lnTo>
                  <a:pt x="3709" y="4753"/>
                </a:lnTo>
                <a:lnTo>
                  <a:pt x="3725" y="4787"/>
                </a:lnTo>
                <a:lnTo>
                  <a:pt x="3737" y="4821"/>
                </a:lnTo>
                <a:lnTo>
                  <a:pt x="3745" y="4857"/>
                </a:lnTo>
                <a:lnTo>
                  <a:pt x="3751" y="4893"/>
                </a:lnTo>
                <a:lnTo>
                  <a:pt x="3753" y="4931"/>
                </a:lnTo>
                <a:lnTo>
                  <a:pt x="3753" y="4931"/>
                </a:lnTo>
                <a:lnTo>
                  <a:pt x="3751" y="4969"/>
                </a:lnTo>
                <a:lnTo>
                  <a:pt x="3745" y="5005"/>
                </a:lnTo>
                <a:lnTo>
                  <a:pt x="3737" y="5041"/>
                </a:lnTo>
                <a:lnTo>
                  <a:pt x="3725" y="5075"/>
                </a:lnTo>
                <a:lnTo>
                  <a:pt x="3709" y="5109"/>
                </a:lnTo>
                <a:lnTo>
                  <a:pt x="3689" y="5139"/>
                </a:lnTo>
                <a:lnTo>
                  <a:pt x="3667" y="5169"/>
                </a:lnTo>
                <a:lnTo>
                  <a:pt x="3643" y="5197"/>
                </a:lnTo>
                <a:lnTo>
                  <a:pt x="3643" y="5197"/>
                </a:lnTo>
                <a:lnTo>
                  <a:pt x="3615" y="5223"/>
                </a:lnTo>
                <a:lnTo>
                  <a:pt x="3585" y="5245"/>
                </a:lnTo>
                <a:lnTo>
                  <a:pt x="3553" y="5263"/>
                </a:lnTo>
                <a:lnTo>
                  <a:pt x="3521" y="5279"/>
                </a:lnTo>
                <a:lnTo>
                  <a:pt x="3485" y="5291"/>
                </a:lnTo>
                <a:lnTo>
                  <a:pt x="3451" y="5301"/>
                </a:lnTo>
                <a:lnTo>
                  <a:pt x="3413" y="5305"/>
                </a:lnTo>
                <a:lnTo>
                  <a:pt x="3377" y="5307"/>
                </a:lnTo>
                <a:lnTo>
                  <a:pt x="3377" y="5307"/>
                </a:lnTo>
                <a:close/>
                <a:moveTo>
                  <a:pt x="5112" y="3609"/>
                </a:moveTo>
                <a:lnTo>
                  <a:pt x="5112" y="3609"/>
                </a:lnTo>
                <a:lnTo>
                  <a:pt x="5084" y="3633"/>
                </a:lnTo>
                <a:lnTo>
                  <a:pt x="5054" y="3655"/>
                </a:lnTo>
                <a:lnTo>
                  <a:pt x="5022" y="3675"/>
                </a:lnTo>
                <a:lnTo>
                  <a:pt x="4989" y="3691"/>
                </a:lnTo>
                <a:lnTo>
                  <a:pt x="4953" y="3703"/>
                </a:lnTo>
                <a:lnTo>
                  <a:pt x="4919" y="3711"/>
                </a:lnTo>
                <a:lnTo>
                  <a:pt x="4881" y="3717"/>
                </a:lnTo>
                <a:lnTo>
                  <a:pt x="4845" y="3719"/>
                </a:lnTo>
                <a:lnTo>
                  <a:pt x="4845" y="3719"/>
                </a:lnTo>
                <a:lnTo>
                  <a:pt x="4807" y="3717"/>
                </a:lnTo>
                <a:lnTo>
                  <a:pt x="4771" y="3711"/>
                </a:lnTo>
                <a:lnTo>
                  <a:pt x="4735" y="3703"/>
                </a:lnTo>
                <a:lnTo>
                  <a:pt x="4701" y="3691"/>
                </a:lnTo>
                <a:lnTo>
                  <a:pt x="4667" y="3675"/>
                </a:lnTo>
                <a:lnTo>
                  <a:pt x="4635" y="3655"/>
                </a:lnTo>
                <a:lnTo>
                  <a:pt x="4605" y="3633"/>
                </a:lnTo>
                <a:lnTo>
                  <a:pt x="4579" y="3609"/>
                </a:lnTo>
                <a:lnTo>
                  <a:pt x="4579" y="3609"/>
                </a:lnTo>
                <a:lnTo>
                  <a:pt x="4553" y="3581"/>
                </a:lnTo>
                <a:lnTo>
                  <a:pt x="4531" y="3551"/>
                </a:lnTo>
                <a:lnTo>
                  <a:pt x="4511" y="3519"/>
                </a:lnTo>
                <a:lnTo>
                  <a:pt x="4497" y="3487"/>
                </a:lnTo>
                <a:lnTo>
                  <a:pt x="4483" y="3453"/>
                </a:lnTo>
                <a:lnTo>
                  <a:pt x="4475" y="3417"/>
                </a:lnTo>
                <a:lnTo>
                  <a:pt x="4469" y="3379"/>
                </a:lnTo>
                <a:lnTo>
                  <a:pt x="4467" y="3343"/>
                </a:lnTo>
                <a:lnTo>
                  <a:pt x="4467" y="3343"/>
                </a:lnTo>
                <a:lnTo>
                  <a:pt x="4469" y="3306"/>
                </a:lnTo>
                <a:lnTo>
                  <a:pt x="4475" y="3270"/>
                </a:lnTo>
                <a:lnTo>
                  <a:pt x="4483" y="3234"/>
                </a:lnTo>
                <a:lnTo>
                  <a:pt x="4497" y="3200"/>
                </a:lnTo>
                <a:lnTo>
                  <a:pt x="4511" y="3166"/>
                </a:lnTo>
                <a:lnTo>
                  <a:pt x="4531" y="3134"/>
                </a:lnTo>
                <a:lnTo>
                  <a:pt x="4553" y="3104"/>
                </a:lnTo>
                <a:lnTo>
                  <a:pt x="4579" y="3078"/>
                </a:lnTo>
                <a:lnTo>
                  <a:pt x="4579" y="3078"/>
                </a:lnTo>
                <a:lnTo>
                  <a:pt x="4607" y="3052"/>
                </a:lnTo>
                <a:lnTo>
                  <a:pt x="4637" y="3030"/>
                </a:lnTo>
                <a:lnTo>
                  <a:pt x="4669" y="3010"/>
                </a:lnTo>
                <a:lnTo>
                  <a:pt x="4703" y="2994"/>
                </a:lnTo>
                <a:lnTo>
                  <a:pt x="4737" y="2982"/>
                </a:lnTo>
                <a:lnTo>
                  <a:pt x="4773" y="2974"/>
                </a:lnTo>
                <a:lnTo>
                  <a:pt x="4809" y="2968"/>
                </a:lnTo>
                <a:lnTo>
                  <a:pt x="4845" y="2968"/>
                </a:lnTo>
                <a:lnTo>
                  <a:pt x="4845" y="2968"/>
                </a:lnTo>
                <a:lnTo>
                  <a:pt x="4881" y="2968"/>
                </a:lnTo>
                <a:lnTo>
                  <a:pt x="4917" y="2974"/>
                </a:lnTo>
                <a:lnTo>
                  <a:pt x="4951" y="2982"/>
                </a:lnTo>
                <a:lnTo>
                  <a:pt x="4985" y="2994"/>
                </a:lnTo>
                <a:lnTo>
                  <a:pt x="5020" y="3010"/>
                </a:lnTo>
                <a:lnTo>
                  <a:pt x="5052" y="3028"/>
                </a:lnTo>
                <a:lnTo>
                  <a:pt x="5082" y="3052"/>
                </a:lnTo>
                <a:lnTo>
                  <a:pt x="5112" y="3078"/>
                </a:lnTo>
                <a:lnTo>
                  <a:pt x="5112" y="3078"/>
                </a:lnTo>
                <a:lnTo>
                  <a:pt x="5138" y="3106"/>
                </a:lnTo>
                <a:lnTo>
                  <a:pt x="5160" y="3136"/>
                </a:lnTo>
                <a:lnTo>
                  <a:pt x="5178" y="3168"/>
                </a:lnTo>
                <a:lnTo>
                  <a:pt x="5194" y="3202"/>
                </a:lnTo>
                <a:lnTo>
                  <a:pt x="5206" y="3236"/>
                </a:lnTo>
                <a:lnTo>
                  <a:pt x="5214" y="3272"/>
                </a:lnTo>
                <a:lnTo>
                  <a:pt x="5220" y="3308"/>
                </a:lnTo>
                <a:lnTo>
                  <a:pt x="5222" y="3343"/>
                </a:lnTo>
                <a:lnTo>
                  <a:pt x="5220" y="3379"/>
                </a:lnTo>
                <a:lnTo>
                  <a:pt x="5214" y="3415"/>
                </a:lnTo>
                <a:lnTo>
                  <a:pt x="5206" y="3449"/>
                </a:lnTo>
                <a:lnTo>
                  <a:pt x="5194" y="3485"/>
                </a:lnTo>
                <a:lnTo>
                  <a:pt x="5178" y="3517"/>
                </a:lnTo>
                <a:lnTo>
                  <a:pt x="5160" y="3549"/>
                </a:lnTo>
                <a:lnTo>
                  <a:pt x="5138" y="3581"/>
                </a:lnTo>
                <a:lnTo>
                  <a:pt x="5112" y="3609"/>
                </a:lnTo>
                <a:lnTo>
                  <a:pt x="5112" y="3609"/>
                </a:lnTo>
                <a:close/>
                <a:moveTo>
                  <a:pt x="5490" y="3198"/>
                </a:moveTo>
                <a:lnTo>
                  <a:pt x="5490" y="3198"/>
                </a:lnTo>
                <a:lnTo>
                  <a:pt x="5478" y="3154"/>
                </a:lnTo>
                <a:lnTo>
                  <a:pt x="5464" y="3112"/>
                </a:lnTo>
                <a:lnTo>
                  <a:pt x="5446" y="3068"/>
                </a:lnTo>
                <a:lnTo>
                  <a:pt x="5426" y="3028"/>
                </a:lnTo>
                <a:lnTo>
                  <a:pt x="5402" y="2988"/>
                </a:lnTo>
                <a:lnTo>
                  <a:pt x="5376" y="2948"/>
                </a:lnTo>
                <a:lnTo>
                  <a:pt x="5346" y="2912"/>
                </a:lnTo>
                <a:lnTo>
                  <a:pt x="5312" y="2876"/>
                </a:lnTo>
                <a:lnTo>
                  <a:pt x="5312" y="2876"/>
                </a:lnTo>
                <a:lnTo>
                  <a:pt x="5312" y="2876"/>
                </a:lnTo>
                <a:lnTo>
                  <a:pt x="5288" y="2852"/>
                </a:lnTo>
                <a:lnTo>
                  <a:pt x="5262" y="2830"/>
                </a:lnTo>
                <a:lnTo>
                  <a:pt x="5236" y="2810"/>
                </a:lnTo>
                <a:lnTo>
                  <a:pt x="5210" y="2792"/>
                </a:lnTo>
                <a:lnTo>
                  <a:pt x="5182" y="2774"/>
                </a:lnTo>
                <a:lnTo>
                  <a:pt x="5152" y="2758"/>
                </a:lnTo>
                <a:lnTo>
                  <a:pt x="5124" y="2744"/>
                </a:lnTo>
                <a:lnTo>
                  <a:pt x="5094" y="2730"/>
                </a:lnTo>
                <a:lnTo>
                  <a:pt x="5064" y="2720"/>
                </a:lnTo>
                <a:lnTo>
                  <a:pt x="5034" y="2710"/>
                </a:lnTo>
                <a:lnTo>
                  <a:pt x="5001" y="2702"/>
                </a:lnTo>
                <a:lnTo>
                  <a:pt x="4971" y="2694"/>
                </a:lnTo>
                <a:lnTo>
                  <a:pt x="4939" y="2690"/>
                </a:lnTo>
                <a:lnTo>
                  <a:pt x="4907" y="2686"/>
                </a:lnTo>
                <a:lnTo>
                  <a:pt x="4875" y="2684"/>
                </a:lnTo>
                <a:lnTo>
                  <a:pt x="4845" y="2682"/>
                </a:lnTo>
                <a:lnTo>
                  <a:pt x="4813" y="2684"/>
                </a:lnTo>
                <a:lnTo>
                  <a:pt x="4781" y="2686"/>
                </a:lnTo>
                <a:lnTo>
                  <a:pt x="4749" y="2690"/>
                </a:lnTo>
                <a:lnTo>
                  <a:pt x="4717" y="2694"/>
                </a:lnTo>
                <a:lnTo>
                  <a:pt x="4687" y="2702"/>
                </a:lnTo>
                <a:lnTo>
                  <a:pt x="4655" y="2710"/>
                </a:lnTo>
                <a:lnTo>
                  <a:pt x="4625" y="2720"/>
                </a:lnTo>
                <a:lnTo>
                  <a:pt x="4595" y="2730"/>
                </a:lnTo>
                <a:lnTo>
                  <a:pt x="4565" y="2744"/>
                </a:lnTo>
                <a:lnTo>
                  <a:pt x="4537" y="2758"/>
                </a:lnTo>
                <a:lnTo>
                  <a:pt x="4509" y="2774"/>
                </a:lnTo>
                <a:lnTo>
                  <a:pt x="4481" y="2792"/>
                </a:lnTo>
                <a:lnTo>
                  <a:pt x="4453" y="2810"/>
                </a:lnTo>
                <a:lnTo>
                  <a:pt x="4427" y="2830"/>
                </a:lnTo>
                <a:lnTo>
                  <a:pt x="4401" y="2852"/>
                </a:lnTo>
                <a:lnTo>
                  <a:pt x="4377" y="2876"/>
                </a:lnTo>
                <a:lnTo>
                  <a:pt x="4377" y="2876"/>
                </a:lnTo>
                <a:lnTo>
                  <a:pt x="4345" y="2910"/>
                </a:lnTo>
                <a:lnTo>
                  <a:pt x="4315" y="2948"/>
                </a:lnTo>
                <a:lnTo>
                  <a:pt x="4289" y="2986"/>
                </a:lnTo>
                <a:lnTo>
                  <a:pt x="4265" y="3026"/>
                </a:lnTo>
                <a:lnTo>
                  <a:pt x="4243" y="3066"/>
                </a:lnTo>
                <a:lnTo>
                  <a:pt x="4225" y="3110"/>
                </a:lnTo>
                <a:lnTo>
                  <a:pt x="4211" y="3154"/>
                </a:lnTo>
                <a:lnTo>
                  <a:pt x="4199" y="3198"/>
                </a:lnTo>
                <a:lnTo>
                  <a:pt x="284" y="3198"/>
                </a:lnTo>
                <a:lnTo>
                  <a:pt x="284" y="1884"/>
                </a:lnTo>
                <a:lnTo>
                  <a:pt x="1014" y="1884"/>
                </a:lnTo>
                <a:lnTo>
                  <a:pt x="1014" y="1884"/>
                </a:lnTo>
                <a:lnTo>
                  <a:pt x="1024" y="1930"/>
                </a:lnTo>
                <a:lnTo>
                  <a:pt x="1040" y="1976"/>
                </a:lnTo>
                <a:lnTo>
                  <a:pt x="1058" y="2018"/>
                </a:lnTo>
                <a:lnTo>
                  <a:pt x="1078" y="2060"/>
                </a:lnTo>
                <a:lnTo>
                  <a:pt x="1102" y="2102"/>
                </a:lnTo>
                <a:lnTo>
                  <a:pt x="1130" y="2140"/>
                </a:lnTo>
                <a:lnTo>
                  <a:pt x="1160" y="2178"/>
                </a:lnTo>
                <a:lnTo>
                  <a:pt x="1192" y="2212"/>
                </a:lnTo>
                <a:lnTo>
                  <a:pt x="1192" y="2212"/>
                </a:lnTo>
                <a:lnTo>
                  <a:pt x="1216" y="2236"/>
                </a:lnTo>
                <a:lnTo>
                  <a:pt x="1242" y="2258"/>
                </a:lnTo>
                <a:lnTo>
                  <a:pt x="1268" y="2278"/>
                </a:lnTo>
                <a:lnTo>
                  <a:pt x="1296" y="2298"/>
                </a:lnTo>
                <a:lnTo>
                  <a:pt x="1324" y="2314"/>
                </a:lnTo>
                <a:lnTo>
                  <a:pt x="1352" y="2330"/>
                </a:lnTo>
                <a:lnTo>
                  <a:pt x="1380" y="2344"/>
                </a:lnTo>
                <a:lnTo>
                  <a:pt x="1410" y="2358"/>
                </a:lnTo>
                <a:lnTo>
                  <a:pt x="1440" y="2370"/>
                </a:lnTo>
                <a:lnTo>
                  <a:pt x="1472" y="2378"/>
                </a:lnTo>
                <a:lnTo>
                  <a:pt x="1502" y="2388"/>
                </a:lnTo>
                <a:lnTo>
                  <a:pt x="1534" y="2394"/>
                </a:lnTo>
                <a:lnTo>
                  <a:pt x="1564" y="2400"/>
                </a:lnTo>
                <a:lnTo>
                  <a:pt x="1596" y="2404"/>
                </a:lnTo>
                <a:lnTo>
                  <a:pt x="1628" y="2406"/>
                </a:lnTo>
                <a:lnTo>
                  <a:pt x="1660" y="2406"/>
                </a:lnTo>
                <a:lnTo>
                  <a:pt x="1660" y="2406"/>
                </a:lnTo>
                <a:lnTo>
                  <a:pt x="1707" y="2404"/>
                </a:lnTo>
                <a:lnTo>
                  <a:pt x="1753" y="2400"/>
                </a:lnTo>
                <a:lnTo>
                  <a:pt x="1799" y="2392"/>
                </a:lnTo>
                <a:lnTo>
                  <a:pt x="1845" y="2380"/>
                </a:lnTo>
                <a:lnTo>
                  <a:pt x="1889" y="2366"/>
                </a:lnTo>
                <a:lnTo>
                  <a:pt x="1933" y="2348"/>
                </a:lnTo>
                <a:lnTo>
                  <a:pt x="1975" y="2326"/>
                </a:lnTo>
                <a:lnTo>
                  <a:pt x="2017" y="2302"/>
                </a:lnTo>
                <a:lnTo>
                  <a:pt x="2383" y="2670"/>
                </a:lnTo>
                <a:lnTo>
                  <a:pt x="2585" y="2468"/>
                </a:lnTo>
                <a:lnTo>
                  <a:pt x="2217" y="2100"/>
                </a:lnTo>
                <a:lnTo>
                  <a:pt x="2217" y="2100"/>
                </a:lnTo>
                <a:lnTo>
                  <a:pt x="2233" y="2076"/>
                </a:lnTo>
                <a:lnTo>
                  <a:pt x="2247" y="2050"/>
                </a:lnTo>
                <a:lnTo>
                  <a:pt x="2261" y="2024"/>
                </a:lnTo>
                <a:lnTo>
                  <a:pt x="2273" y="1996"/>
                </a:lnTo>
                <a:lnTo>
                  <a:pt x="2283" y="1970"/>
                </a:lnTo>
                <a:lnTo>
                  <a:pt x="2291" y="1942"/>
                </a:lnTo>
                <a:lnTo>
                  <a:pt x="2299" y="1914"/>
                </a:lnTo>
                <a:lnTo>
                  <a:pt x="2307" y="1884"/>
                </a:lnTo>
                <a:lnTo>
                  <a:pt x="6396" y="1884"/>
                </a:lnTo>
                <a:lnTo>
                  <a:pt x="6396" y="3198"/>
                </a:lnTo>
                <a:lnTo>
                  <a:pt x="5490" y="3198"/>
                </a:lnTo>
                <a:close/>
                <a:moveTo>
                  <a:pt x="1927" y="2012"/>
                </a:moveTo>
                <a:lnTo>
                  <a:pt x="1927" y="2012"/>
                </a:lnTo>
                <a:lnTo>
                  <a:pt x="1899" y="2038"/>
                </a:lnTo>
                <a:lnTo>
                  <a:pt x="1867" y="2060"/>
                </a:lnTo>
                <a:lnTo>
                  <a:pt x="1835" y="2078"/>
                </a:lnTo>
                <a:lnTo>
                  <a:pt x="1803" y="2094"/>
                </a:lnTo>
                <a:lnTo>
                  <a:pt x="1767" y="2106"/>
                </a:lnTo>
                <a:lnTo>
                  <a:pt x="1733" y="2114"/>
                </a:lnTo>
                <a:lnTo>
                  <a:pt x="1697" y="2120"/>
                </a:lnTo>
                <a:lnTo>
                  <a:pt x="1660" y="2122"/>
                </a:lnTo>
                <a:lnTo>
                  <a:pt x="1624" y="2120"/>
                </a:lnTo>
                <a:lnTo>
                  <a:pt x="1588" y="2114"/>
                </a:lnTo>
                <a:lnTo>
                  <a:pt x="1552" y="2106"/>
                </a:lnTo>
                <a:lnTo>
                  <a:pt x="1518" y="2094"/>
                </a:lnTo>
                <a:lnTo>
                  <a:pt x="1484" y="2078"/>
                </a:lnTo>
                <a:lnTo>
                  <a:pt x="1452" y="2060"/>
                </a:lnTo>
                <a:lnTo>
                  <a:pt x="1422" y="2038"/>
                </a:lnTo>
                <a:lnTo>
                  <a:pt x="1394" y="2012"/>
                </a:lnTo>
                <a:lnTo>
                  <a:pt x="1394" y="2012"/>
                </a:lnTo>
                <a:lnTo>
                  <a:pt x="1368" y="1984"/>
                </a:lnTo>
                <a:lnTo>
                  <a:pt x="1346" y="1954"/>
                </a:lnTo>
                <a:lnTo>
                  <a:pt x="1328" y="1922"/>
                </a:lnTo>
                <a:lnTo>
                  <a:pt x="1312" y="1890"/>
                </a:lnTo>
                <a:lnTo>
                  <a:pt x="1300" y="1854"/>
                </a:lnTo>
                <a:lnTo>
                  <a:pt x="1290" y="1820"/>
                </a:lnTo>
                <a:lnTo>
                  <a:pt x="1284" y="1782"/>
                </a:lnTo>
                <a:lnTo>
                  <a:pt x="1284" y="1746"/>
                </a:lnTo>
                <a:lnTo>
                  <a:pt x="1284" y="1746"/>
                </a:lnTo>
                <a:lnTo>
                  <a:pt x="1284" y="1708"/>
                </a:lnTo>
                <a:lnTo>
                  <a:pt x="1290" y="1672"/>
                </a:lnTo>
                <a:lnTo>
                  <a:pt x="1300" y="1636"/>
                </a:lnTo>
                <a:lnTo>
                  <a:pt x="1312" y="1600"/>
                </a:lnTo>
                <a:lnTo>
                  <a:pt x="1328" y="1568"/>
                </a:lnTo>
                <a:lnTo>
                  <a:pt x="1346" y="1536"/>
                </a:lnTo>
                <a:lnTo>
                  <a:pt x="1368" y="1506"/>
                </a:lnTo>
                <a:lnTo>
                  <a:pt x="1394" y="1478"/>
                </a:lnTo>
                <a:lnTo>
                  <a:pt x="1394" y="1478"/>
                </a:lnTo>
                <a:lnTo>
                  <a:pt x="1422" y="1454"/>
                </a:lnTo>
                <a:lnTo>
                  <a:pt x="1452" y="1430"/>
                </a:lnTo>
                <a:lnTo>
                  <a:pt x="1484" y="1412"/>
                </a:lnTo>
                <a:lnTo>
                  <a:pt x="1518" y="1396"/>
                </a:lnTo>
                <a:lnTo>
                  <a:pt x="1552" y="1384"/>
                </a:lnTo>
                <a:lnTo>
                  <a:pt x="1588" y="1376"/>
                </a:lnTo>
                <a:lnTo>
                  <a:pt x="1624" y="1370"/>
                </a:lnTo>
                <a:lnTo>
                  <a:pt x="1660" y="1368"/>
                </a:lnTo>
                <a:lnTo>
                  <a:pt x="1660" y="1368"/>
                </a:lnTo>
                <a:lnTo>
                  <a:pt x="1697" y="1370"/>
                </a:lnTo>
                <a:lnTo>
                  <a:pt x="1733" y="1376"/>
                </a:lnTo>
                <a:lnTo>
                  <a:pt x="1767" y="1384"/>
                </a:lnTo>
                <a:lnTo>
                  <a:pt x="1803" y="1396"/>
                </a:lnTo>
                <a:lnTo>
                  <a:pt x="1835" y="1412"/>
                </a:lnTo>
                <a:lnTo>
                  <a:pt x="1867" y="1430"/>
                </a:lnTo>
                <a:lnTo>
                  <a:pt x="1899" y="1454"/>
                </a:lnTo>
                <a:lnTo>
                  <a:pt x="1927" y="1478"/>
                </a:lnTo>
                <a:lnTo>
                  <a:pt x="1927" y="1478"/>
                </a:lnTo>
                <a:lnTo>
                  <a:pt x="1951" y="1506"/>
                </a:lnTo>
                <a:lnTo>
                  <a:pt x="1975" y="1536"/>
                </a:lnTo>
                <a:lnTo>
                  <a:pt x="1993" y="1568"/>
                </a:lnTo>
                <a:lnTo>
                  <a:pt x="2009" y="1600"/>
                </a:lnTo>
                <a:lnTo>
                  <a:pt x="2021" y="1636"/>
                </a:lnTo>
                <a:lnTo>
                  <a:pt x="2029" y="1672"/>
                </a:lnTo>
                <a:lnTo>
                  <a:pt x="2035" y="1708"/>
                </a:lnTo>
                <a:lnTo>
                  <a:pt x="2037" y="1746"/>
                </a:lnTo>
                <a:lnTo>
                  <a:pt x="2037" y="1746"/>
                </a:lnTo>
                <a:lnTo>
                  <a:pt x="2035" y="1782"/>
                </a:lnTo>
                <a:lnTo>
                  <a:pt x="2029" y="1820"/>
                </a:lnTo>
                <a:lnTo>
                  <a:pt x="2021" y="1854"/>
                </a:lnTo>
                <a:lnTo>
                  <a:pt x="2009" y="1890"/>
                </a:lnTo>
                <a:lnTo>
                  <a:pt x="1993" y="1922"/>
                </a:lnTo>
                <a:lnTo>
                  <a:pt x="1975" y="1954"/>
                </a:lnTo>
                <a:lnTo>
                  <a:pt x="1951" y="1984"/>
                </a:lnTo>
                <a:lnTo>
                  <a:pt x="1927" y="2012"/>
                </a:lnTo>
                <a:lnTo>
                  <a:pt x="1927" y="2012"/>
                </a:lnTo>
                <a:close/>
                <a:moveTo>
                  <a:pt x="6396" y="286"/>
                </a:moveTo>
                <a:lnTo>
                  <a:pt x="6396" y="1600"/>
                </a:lnTo>
                <a:lnTo>
                  <a:pt x="2305" y="1600"/>
                </a:lnTo>
                <a:lnTo>
                  <a:pt x="2305" y="1600"/>
                </a:lnTo>
                <a:lnTo>
                  <a:pt x="2293" y="1554"/>
                </a:lnTo>
                <a:lnTo>
                  <a:pt x="2279" y="1512"/>
                </a:lnTo>
                <a:lnTo>
                  <a:pt x="2261" y="1468"/>
                </a:lnTo>
                <a:lnTo>
                  <a:pt x="2241" y="1426"/>
                </a:lnTo>
                <a:lnTo>
                  <a:pt x="2217" y="1386"/>
                </a:lnTo>
                <a:lnTo>
                  <a:pt x="2191" y="1348"/>
                </a:lnTo>
                <a:lnTo>
                  <a:pt x="2161" y="1312"/>
                </a:lnTo>
                <a:lnTo>
                  <a:pt x="2129" y="1278"/>
                </a:lnTo>
                <a:lnTo>
                  <a:pt x="2129" y="1278"/>
                </a:lnTo>
                <a:lnTo>
                  <a:pt x="2103" y="1254"/>
                </a:lnTo>
                <a:lnTo>
                  <a:pt x="2079" y="1232"/>
                </a:lnTo>
                <a:lnTo>
                  <a:pt x="2051" y="1212"/>
                </a:lnTo>
                <a:lnTo>
                  <a:pt x="2025" y="1192"/>
                </a:lnTo>
                <a:lnTo>
                  <a:pt x="1997" y="1176"/>
                </a:lnTo>
                <a:lnTo>
                  <a:pt x="1969" y="1160"/>
                </a:lnTo>
                <a:lnTo>
                  <a:pt x="1939" y="1146"/>
                </a:lnTo>
                <a:lnTo>
                  <a:pt x="1909" y="1132"/>
                </a:lnTo>
                <a:lnTo>
                  <a:pt x="1879" y="1122"/>
                </a:lnTo>
                <a:lnTo>
                  <a:pt x="1849" y="1112"/>
                </a:lnTo>
                <a:lnTo>
                  <a:pt x="1819" y="1102"/>
                </a:lnTo>
                <a:lnTo>
                  <a:pt x="1787" y="1096"/>
                </a:lnTo>
                <a:lnTo>
                  <a:pt x="1755" y="1090"/>
                </a:lnTo>
                <a:lnTo>
                  <a:pt x="1725" y="1088"/>
                </a:lnTo>
                <a:lnTo>
                  <a:pt x="1693" y="1084"/>
                </a:lnTo>
                <a:lnTo>
                  <a:pt x="1660" y="1084"/>
                </a:lnTo>
                <a:lnTo>
                  <a:pt x="1628" y="1084"/>
                </a:lnTo>
                <a:lnTo>
                  <a:pt x="1596" y="1088"/>
                </a:lnTo>
                <a:lnTo>
                  <a:pt x="1564" y="1090"/>
                </a:lnTo>
                <a:lnTo>
                  <a:pt x="1534" y="1096"/>
                </a:lnTo>
                <a:lnTo>
                  <a:pt x="1502" y="1102"/>
                </a:lnTo>
                <a:lnTo>
                  <a:pt x="1472" y="1112"/>
                </a:lnTo>
                <a:lnTo>
                  <a:pt x="1440" y="1122"/>
                </a:lnTo>
                <a:lnTo>
                  <a:pt x="1410" y="1132"/>
                </a:lnTo>
                <a:lnTo>
                  <a:pt x="1380" y="1146"/>
                </a:lnTo>
                <a:lnTo>
                  <a:pt x="1352" y="1160"/>
                </a:lnTo>
                <a:lnTo>
                  <a:pt x="1324" y="1176"/>
                </a:lnTo>
                <a:lnTo>
                  <a:pt x="1296" y="1192"/>
                </a:lnTo>
                <a:lnTo>
                  <a:pt x="1268" y="1212"/>
                </a:lnTo>
                <a:lnTo>
                  <a:pt x="1242" y="1232"/>
                </a:lnTo>
                <a:lnTo>
                  <a:pt x="1216" y="1254"/>
                </a:lnTo>
                <a:lnTo>
                  <a:pt x="1192" y="1278"/>
                </a:lnTo>
                <a:lnTo>
                  <a:pt x="1192" y="1278"/>
                </a:lnTo>
                <a:lnTo>
                  <a:pt x="1160" y="1312"/>
                </a:lnTo>
                <a:lnTo>
                  <a:pt x="1130" y="1348"/>
                </a:lnTo>
                <a:lnTo>
                  <a:pt x="1104" y="1386"/>
                </a:lnTo>
                <a:lnTo>
                  <a:pt x="1080" y="1426"/>
                </a:lnTo>
                <a:lnTo>
                  <a:pt x="1058" y="1468"/>
                </a:lnTo>
                <a:lnTo>
                  <a:pt x="1042" y="1512"/>
                </a:lnTo>
                <a:lnTo>
                  <a:pt x="1026" y="1554"/>
                </a:lnTo>
                <a:lnTo>
                  <a:pt x="1014" y="1600"/>
                </a:lnTo>
                <a:lnTo>
                  <a:pt x="284" y="1600"/>
                </a:lnTo>
                <a:lnTo>
                  <a:pt x="284" y="286"/>
                </a:lnTo>
                <a:lnTo>
                  <a:pt x="6396" y="286"/>
                </a:lnTo>
                <a:close/>
                <a:moveTo>
                  <a:pt x="284" y="6395"/>
                </a:moveTo>
                <a:lnTo>
                  <a:pt x="284" y="5081"/>
                </a:lnTo>
                <a:lnTo>
                  <a:pt x="2733" y="5081"/>
                </a:lnTo>
                <a:lnTo>
                  <a:pt x="2733" y="5081"/>
                </a:lnTo>
                <a:lnTo>
                  <a:pt x="2745" y="5125"/>
                </a:lnTo>
                <a:lnTo>
                  <a:pt x="2759" y="5169"/>
                </a:lnTo>
                <a:lnTo>
                  <a:pt x="2777" y="5211"/>
                </a:lnTo>
                <a:lnTo>
                  <a:pt x="2797" y="5251"/>
                </a:lnTo>
                <a:lnTo>
                  <a:pt x="2821" y="5291"/>
                </a:lnTo>
                <a:lnTo>
                  <a:pt x="2847" y="5329"/>
                </a:lnTo>
                <a:lnTo>
                  <a:pt x="2877" y="5365"/>
                </a:lnTo>
                <a:lnTo>
                  <a:pt x="2909" y="5399"/>
                </a:lnTo>
                <a:lnTo>
                  <a:pt x="2909" y="5399"/>
                </a:lnTo>
                <a:lnTo>
                  <a:pt x="2933" y="5421"/>
                </a:lnTo>
                <a:lnTo>
                  <a:pt x="2957" y="5443"/>
                </a:lnTo>
                <a:lnTo>
                  <a:pt x="2983" y="5463"/>
                </a:lnTo>
                <a:lnTo>
                  <a:pt x="3009" y="5481"/>
                </a:lnTo>
                <a:lnTo>
                  <a:pt x="3037" y="5499"/>
                </a:lnTo>
                <a:lnTo>
                  <a:pt x="3065" y="5515"/>
                </a:lnTo>
                <a:lnTo>
                  <a:pt x="3093" y="5529"/>
                </a:lnTo>
                <a:lnTo>
                  <a:pt x="3123" y="5543"/>
                </a:lnTo>
                <a:lnTo>
                  <a:pt x="3153" y="5555"/>
                </a:lnTo>
                <a:lnTo>
                  <a:pt x="3183" y="5565"/>
                </a:lnTo>
                <a:lnTo>
                  <a:pt x="3215" y="5573"/>
                </a:lnTo>
                <a:lnTo>
                  <a:pt x="3247" y="5579"/>
                </a:lnTo>
                <a:lnTo>
                  <a:pt x="3279" y="5585"/>
                </a:lnTo>
                <a:lnTo>
                  <a:pt x="3311" y="5589"/>
                </a:lnTo>
                <a:lnTo>
                  <a:pt x="3343" y="5591"/>
                </a:lnTo>
                <a:lnTo>
                  <a:pt x="3377" y="5593"/>
                </a:lnTo>
                <a:lnTo>
                  <a:pt x="3377" y="5593"/>
                </a:lnTo>
                <a:lnTo>
                  <a:pt x="3425" y="5591"/>
                </a:lnTo>
                <a:lnTo>
                  <a:pt x="3471" y="5585"/>
                </a:lnTo>
                <a:lnTo>
                  <a:pt x="3517" y="5577"/>
                </a:lnTo>
                <a:lnTo>
                  <a:pt x="3563" y="5565"/>
                </a:lnTo>
                <a:lnTo>
                  <a:pt x="3607" y="5551"/>
                </a:lnTo>
                <a:lnTo>
                  <a:pt x="3651" y="5533"/>
                </a:lnTo>
                <a:lnTo>
                  <a:pt x="3691" y="5513"/>
                </a:lnTo>
                <a:lnTo>
                  <a:pt x="3733" y="5489"/>
                </a:lnTo>
                <a:lnTo>
                  <a:pt x="4099" y="5855"/>
                </a:lnTo>
                <a:lnTo>
                  <a:pt x="4301" y="5655"/>
                </a:lnTo>
                <a:lnTo>
                  <a:pt x="3933" y="5287"/>
                </a:lnTo>
                <a:lnTo>
                  <a:pt x="3933" y="5287"/>
                </a:lnTo>
                <a:lnTo>
                  <a:pt x="3949" y="5263"/>
                </a:lnTo>
                <a:lnTo>
                  <a:pt x="3961" y="5239"/>
                </a:lnTo>
                <a:lnTo>
                  <a:pt x="3975" y="5213"/>
                </a:lnTo>
                <a:lnTo>
                  <a:pt x="3985" y="5187"/>
                </a:lnTo>
                <a:lnTo>
                  <a:pt x="4005" y="5135"/>
                </a:lnTo>
                <a:lnTo>
                  <a:pt x="4019" y="5081"/>
                </a:lnTo>
                <a:lnTo>
                  <a:pt x="6396" y="5081"/>
                </a:lnTo>
                <a:lnTo>
                  <a:pt x="6396" y="6395"/>
                </a:lnTo>
                <a:lnTo>
                  <a:pt x="284" y="6395"/>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5CAB9897-799E-EB3E-5595-CA3F7E52AE1C}"/>
              </a:ext>
            </a:extLst>
          </p:cNvPr>
          <p:cNvPicPr>
            <a:picLocks noChangeAspect="1"/>
          </p:cNvPicPr>
          <p:nvPr/>
        </p:nvPicPr>
        <p:blipFill>
          <a:blip r:embed="rId11"/>
          <a:stretch>
            <a:fillRect/>
          </a:stretch>
        </p:blipFill>
        <p:spPr>
          <a:xfrm>
            <a:off x="355481" y="4204686"/>
            <a:ext cx="1345444" cy="466725"/>
          </a:xfrm>
          <a:prstGeom prst="rect">
            <a:avLst/>
          </a:prstGeom>
        </p:spPr>
      </p:pic>
      <p:pic>
        <p:nvPicPr>
          <p:cNvPr id="20" name="Picture 19">
            <a:extLst>
              <a:ext uri="{FF2B5EF4-FFF2-40B4-BE49-F238E27FC236}">
                <a16:creationId xmlns:a16="http://schemas.microsoft.com/office/drawing/2014/main" id="{E7EB5E96-513F-E0F0-0F3F-79A46552DAD8}"/>
              </a:ext>
            </a:extLst>
          </p:cNvPr>
          <p:cNvPicPr>
            <a:picLocks noChangeAspect="1"/>
          </p:cNvPicPr>
          <p:nvPr/>
        </p:nvPicPr>
        <p:blipFill>
          <a:blip r:embed="rId12"/>
          <a:stretch>
            <a:fillRect/>
          </a:stretch>
        </p:blipFill>
        <p:spPr>
          <a:xfrm>
            <a:off x="429709" y="2853766"/>
            <a:ext cx="1270230" cy="1222934"/>
          </a:xfrm>
          <a:prstGeom prst="rect">
            <a:avLst/>
          </a:prstGeom>
        </p:spPr>
      </p:pic>
      <p:sp>
        <p:nvSpPr>
          <p:cNvPr id="21" name="Rectangle 20">
            <a:extLst>
              <a:ext uri="{FF2B5EF4-FFF2-40B4-BE49-F238E27FC236}">
                <a16:creationId xmlns:a16="http://schemas.microsoft.com/office/drawing/2014/main" id="{0A29E3A1-457C-B816-1A95-6A111362AAD8}"/>
              </a:ext>
            </a:extLst>
          </p:cNvPr>
          <p:cNvSpPr/>
          <p:nvPr/>
        </p:nvSpPr>
        <p:spPr>
          <a:xfrm>
            <a:off x="4065603" y="1679598"/>
            <a:ext cx="1990454" cy="861774"/>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83C06F"/>
                </a:solidFill>
                <a:effectLst/>
                <a:uLnTx/>
                <a:uFillTx/>
                <a:latin typeface="Arial"/>
                <a:ea typeface="+mn-ea"/>
                <a:cs typeface="+mn-cs"/>
              </a:rPr>
              <a:t>Consultations with buyers to identify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83C06F"/>
                </a:solidFill>
                <a:effectLst/>
                <a:uLnTx/>
                <a:uFillTx/>
                <a:latin typeface="Arial"/>
                <a:ea typeface="+mn-ea"/>
                <a:cs typeface="+mn-cs"/>
              </a:rPr>
              <a:t> </a:t>
            </a:r>
            <a:r>
              <a:rPr kumimoji="0" lang="en-GB" sz="1400" b="1" i="0" u="none" strike="noStrike" kern="1200" cap="none" spc="0" normalizeH="0" baseline="0" noProof="0">
                <a:ln>
                  <a:noFill/>
                </a:ln>
                <a:solidFill>
                  <a:srgbClr val="83C06F"/>
                </a:solidFill>
                <a:effectLst/>
                <a:uLnTx/>
                <a:uFillTx/>
                <a:latin typeface="Arial"/>
                <a:ea typeface="+mn-ea"/>
                <a:cs typeface="+mn-cs"/>
              </a:rPr>
              <a:t>4 pressing challenges </a:t>
            </a:r>
            <a:r>
              <a:rPr kumimoji="0" lang="en-GB" sz="1400" i="0" u="none" strike="noStrike" kern="1200" cap="none" spc="0" normalizeH="0" baseline="0" noProof="0">
                <a:ln>
                  <a:noFill/>
                </a:ln>
                <a:solidFill>
                  <a:srgbClr val="83C06F"/>
                </a:solidFill>
                <a:effectLst/>
                <a:uLnTx/>
                <a:uFillTx/>
                <a:latin typeface="Arial"/>
                <a:ea typeface="+mn-ea"/>
                <a:cs typeface="+mn-cs"/>
              </a:rPr>
              <a:t>and finetune their needs </a:t>
            </a:r>
          </a:p>
        </p:txBody>
      </p:sp>
      <p:sp>
        <p:nvSpPr>
          <p:cNvPr id="2" name="Google Shape;166;p27">
            <a:extLst>
              <a:ext uri="{FF2B5EF4-FFF2-40B4-BE49-F238E27FC236}">
                <a16:creationId xmlns:a16="http://schemas.microsoft.com/office/drawing/2014/main" id="{D4184FE9-A54A-4823-937B-B337FE0B2E3A}"/>
              </a:ext>
            </a:extLst>
          </p:cNvPr>
          <p:cNvSpPr txBox="1">
            <a:spLocks noGrp="1"/>
          </p:cNvSpPr>
          <p:nvPr>
            <p:ph type="sldNum" idx="12"/>
          </p:nvPr>
        </p:nvSpPr>
        <p:spPr>
          <a:xfrm>
            <a:off x="11462993" y="6384631"/>
            <a:ext cx="537328"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12</a:t>
            </a:fld>
            <a:endParaRPr/>
          </a:p>
        </p:txBody>
      </p:sp>
      <p:sp>
        <p:nvSpPr>
          <p:cNvPr id="5" name="Tijdelijke aanduiding voor voettekst 4">
            <a:extLst>
              <a:ext uri="{FF2B5EF4-FFF2-40B4-BE49-F238E27FC236}">
                <a16:creationId xmlns:a16="http://schemas.microsoft.com/office/drawing/2014/main" id="{B53CD459-7E25-EB84-4770-AD65A14B5612}"/>
              </a:ext>
            </a:extLst>
          </p:cNvPr>
          <p:cNvSpPr>
            <a:spLocks noGrp="1"/>
          </p:cNvSpPr>
          <p:nvPr>
            <p:ph type="ftr" sz="quarter" idx="11"/>
          </p:nvPr>
        </p:nvSpPr>
        <p:spPr>
          <a:xfrm>
            <a:off x="1875935" y="6368073"/>
            <a:ext cx="6277466" cy="365125"/>
          </a:xfrm>
        </p:spPr>
        <p:txBody>
          <a:bodyPr/>
          <a:lstStyle/>
          <a:p>
            <a:r>
              <a:rPr lang="en-US">
                <a:solidFill>
                  <a:schemeClr val="accent2">
                    <a:lumMod val="20000"/>
                    <a:lumOff val="80000"/>
                  </a:schemeClr>
                </a:solidFill>
              </a:rPr>
              <a:t>Open Market Consultation – FLOODS Challenge</a:t>
            </a:r>
            <a:endParaRPr lang="fr-FR">
              <a:solidFill>
                <a:schemeClr val="accent2">
                  <a:lumMod val="20000"/>
                  <a:lumOff val="80000"/>
                </a:schemeClr>
              </a:solidFill>
            </a:endParaRPr>
          </a:p>
        </p:txBody>
      </p:sp>
    </p:spTree>
    <p:extLst>
      <p:ext uri="{BB962C8B-B14F-4D97-AF65-F5344CB8AC3E}">
        <p14:creationId xmlns:p14="http://schemas.microsoft.com/office/powerpoint/2010/main" val="192139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81"/>
          <p:cNvSpPr txBox="1">
            <a:spLocks noGrp="1"/>
          </p:cNvSpPr>
          <p:nvPr>
            <p:ph type="title"/>
          </p:nvPr>
        </p:nvSpPr>
        <p:spPr>
          <a:xfrm>
            <a:off x="546755" y="164807"/>
            <a:ext cx="11098490" cy="10515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de-DE" b="1" dirty="0">
                <a:solidFill>
                  <a:schemeClr val="tx2"/>
                </a:solidFill>
              </a:rPr>
              <a:t>4 </a:t>
            </a:r>
            <a:r>
              <a:rPr lang="de-DE" b="1" dirty="0" err="1">
                <a:solidFill>
                  <a:schemeClr val="tx2"/>
                </a:solidFill>
              </a:rPr>
              <a:t>pressing</a:t>
            </a:r>
            <a:r>
              <a:rPr lang="de-DE" b="1" dirty="0">
                <a:solidFill>
                  <a:schemeClr val="tx2"/>
                </a:solidFill>
              </a:rPr>
              <a:t> </a:t>
            </a:r>
            <a:r>
              <a:rPr lang="de-DE" b="1" dirty="0" err="1">
                <a:solidFill>
                  <a:schemeClr val="tx2"/>
                </a:solidFill>
              </a:rPr>
              <a:t>challenges</a:t>
            </a:r>
            <a:r>
              <a:rPr lang="de-DE" b="1" dirty="0">
                <a:solidFill>
                  <a:schemeClr val="tx2"/>
                </a:solidFill>
              </a:rPr>
              <a:t> </a:t>
            </a:r>
            <a:r>
              <a:rPr lang="de-DE" b="1" dirty="0" err="1">
                <a:solidFill>
                  <a:schemeClr val="tx2"/>
                </a:solidFill>
              </a:rPr>
              <a:t>identified</a:t>
            </a:r>
            <a:endParaRPr b="1" dirty="0">
              <a:solidFill>
                <a:schemeClr val="tx2"/>
              </a:solidFill>
            </a:endParaRPr>
          </a:p>
        </p:txBody>
      </p:sp>
      <p:sp>
        <p:nvSpPr>
          <p:cNvPr id="5" name="TextBox 4">
            <a:extLst>
              <a:ext uri="{FF2B5EF4-FFF2-40B4-BE49-F238E27FC236}">
                <a16:creationId xmlns:a16="http://schemas.microsoft.com/office/drawing/2014/main" id="{D01688A7-7DF3-B072-D2C5-B23AF8C04FC2}"/>
              </a:ext>
            </a:extLst>
          </p:cNvPr>
          <p:cNvSpPr txBox="1"/>
          <p:nvPr/>
        </p:nvSpPr>
        <p:spPr>
          <a:xfrm>
            <a:off x="549814" y="3517759"/>
            <a:ext cx="2413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2"/>
                </a:solidFill>
                <a:effectLst/>
                <a:uLnTx/>
                <a:uFillTx/>
                <a:latin typeface="Arial" panose="020B0604020202020204"/>
                <a:ea typeface="+mn-ea"/>
                <a:cs typeface="+mn-cs"/>
              </a:rPr>
              <a:t>Mapping and predicting FLOODS (marine, riverine and other sources)</a:t>
            </a:r>
          </a:p>
        </p:txBody>
      </p:sp>
      <p:sp>
        <p:nvSpPr>
          <p:cNvPr id="8" name="TextBox 7">
            <a:extLst>
              <a:ext uri="{FF2B5EF4-FFF2-40B4-BE49-F238E27FC236}">
                <a16:creationId xmlns:a16="http://schemas.microsoft.com/office/drawing/2014/main" id="{3E2015B1-A634-ABEB-367A-A28F9C383ABD}"/>
              </a:ext>
            </a:extLst>
          </p:cNvPr>
          <p:cNvSpPr txBox="1"/>
          <p:nvPr/>
        </p:nvSpPr>
        <p:spPr>
          <a:xfrm>
            <a:off x="3364782" y="3517759"/>
            <a:ext cx="30099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2"/>
                </a:solidFill>
                <a:effectLst/>
                <a:uLnTx/>
                <a:uFillTx/>
                <a:latin typeface="Arial" panose="020B0604020202020204"/>
                <a:ea typeface="+mn-ea"/>
                <a:cs typeface="+mn-cs"/>
              </a:rPr>
              <a:t>Prediction and prevention of FIRES and tracing and tracking responsible sources (waste, forest/nature, other)</a:t>
            </a:r>
          </a:p>
        </p:txBody>
      </p:sp>
      <p:sp>
        <p:nvSpPr>
          <p:cNvPr id="12" name="TextBox 11">
            <a:extLst>
              <a:ext uri="{FF2B5EF4-FFF2-40B4-BE49-F238E27FC236}">
                <a16:creationId xmlns:a16="http://schemas.microsoft.com/office/drawing/2014/main" id="{DDE839A7-8A04-176B-AAAE-354F5C23A8FA}"/>
              </a:ext>
            </a:extLst>
          </p:cNvPr>
          <p:cNvSpPr txBox="1"/>
          <p:nvPr/>
        </p:nvSpPr>
        <p:spPr>
          <a:xfrm>
            <a:off x="6550845" y="3517759"/>
            <a:ext cx="246222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2"/>
                </a:solidFill>
                <a:effectLst/>
                <a:uLnTx/>
                <a:uFillTx/>
                <a:latin typeface="Arial" panose="020B0604020202020204"/>
                <a:ea typeface="+mn-ea"/>
                <a:cs typeface="+mn-cs"/>
              </a:rPr>
              <a:t>Climate resilient WATER solutions (prediction, connecting data, planning, supply-demand) </a:t>
            </a:r>
          </a:p>
        </p:txBody>
      </p:sp>
      <p:sp>
        <p:nvSpPr>
          <p:cNvPr id="16" name="TextBox 15">
            <a:extLst>
              <a:ext uri="{FF2B5EF4-FFF2-40B4-BE49-F238E27FC236}">
                <a16:creationId xmlns:a16="http://schemas.microsoft.com/office/drawing/2014/main" id="{23903C43-3A3B-83DF-47F2-FD1EE79E129E}"/>
              </a:ext>
            </a:extLst>
          </p:cNvPr>
          <p:cNvSpPr txBox="1"/>
          <p:nvPr/>
        </p:nvSpPr>
        <p:spPr>
          <a:xfrm>
            <a:off x="8962733" y="3517759"/>
            <a:ext cx="2842091" cy="14858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2"/>
                </a:solidFill>
                <a:effectLst/>
                <a:uLnTx/>
                <a:uFillTx/>
                <a:latin typeface="Arial" panose="020B0604020202020204"/>
                <a:ea typeface="+mn-ea"/>
                <a:cs typeface="+mn-cs"/>
              </a:rPr>
              <a:t>Sustainable &amp; resilient INFRASTRUCTURE (sustainable re-development, buildings restoring &amp; adaptation).</a:t>
            </a:r>
          </a:p>
        </p:txBody>
      </p:sp>
      <p:pic>
        <p:nvPicPr>
          <p:cNvPr id="19" name="Picture 18">
            <a:extLst>
              <a:ext uri="{FF2B5EF4-FFF2-40B4-BE49-F238E27FC236}">
                <a16:creationId xmlns:a16="http://schemas.microsoft.com/office/drawing/2014/main" id="{F96AF065-DFFD-E1D1-4D32-9D34E59C37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32660" y="2278848"/>
            <a:ext cx="1568644" cy="1147127"/>
          </a:xfrm>
          <a:prstGeom prst="rect">
            <a:avLst/>
          </a:prstGeom>
        </p:spPr>
      </p:pic>
      <p:pic>
        <p:nvPicPr>
          <p:cNvPr id="21" name="Picture 20">
            <a:extLst>
              <a:ext uri="{FF2B5EF4-FFF2-40B4-BE49-F238E27FC236}">
                <a16:creationId xmlns:a16="http://schemas.microsoft.com/office/drawing/2014/main" id="{C33A0578-A910-C5E8-F7BD-560FF2042F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8076" y="2278850"/>
            <a:ext cx="1568643" cy="1147127"/>
          </a:xfrm>
          <a:prstGeom prst="rect">
            <a:avLst/>
          </a:prstGeom>
        </p:spPr>
      </p:pic>
      <p:pic>
        <p:nvPicPr>
          <p:cNvPr id="23" name="Picture 22">
            <a:extLst>
              <a:ext uri="{FF2B5EF4-FFF2-40B4-BE49-F238E27FC236}">
                <a16:creationId xmlns:a16="http://schemas.microsoft.com/office/drawing/2014/main" id="{84A86626-E57D-D1E2-2CB7-22270491A6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4782" y="2278849"/>
            <a:ext cx="1563031" cy="1147127"/>
          </a:xfrm>
          <a:prstGeom prst="rect">
            <a:avLst/>
          </a:prstGeom>
        </p:spPr>
      </p:pic>
      <p:pic>
        <p:nvPicPr>
          <p:cNvPr id="25" name="Picture 24">
            <a:extLst>
              <a:ext uri="{FF2B5EF4-FFF2-40B4-BE49-F238E27FC236}">
                <a16:creationId xmlns:a16="http://schemas.microsoft.com/office/drawing/2014/main" id="{C3E7C5B9-89CF-E756-1D1E-799AA8029A3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1938" y="2225647"/>
            <a:ext cx="1577269" cy="1200330"/>
          </a:xfrm>
          <a:prstGeom prst="rect">
            <a:avLst/>
          </a:prstGeom>
        </p:spPr>
      </p:pic>
      <p:sp>
        <p:nvSpPr>
          <p:cNvPr id="29" name="Footer Placeholder 28">
            <a:extLst>
              <a:ext uri="{FF2B5EF4-FFF2-40B4-BE49-F238E27FC236}">
                <a16:creationId xmlns:a16="http://schemas.microsoft.com/office/drawing/2014/main" id="{E44C74C5-9EA5-6B74-185E-1B24302D66B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CAEAC6"/>
                </a:solidFill>
                <a:effectLst/>
                <a:uLnTx/>
                <a:uFillTx/>
                <a:latin typeface="Arial" panose="020B0604020202020204"/>
                <a:ea typeface="+mn-ea"/>
                <a:cs typeface="+mn-cs"/>
              </a:rPr>
              <a:t>OMC</a:t>
            </a:r>
          </a:p>
        </p:txBody>
      </p:sp>
      <p:pic>
        <p:nvPicPr>
          <p:cNvPr id="6" name="Graphique 5" descr="Badge 1 avec un remplissage uni">
            <a:extLst>
              <a:ext uri="{FF2B5EF4-FFF2-40B4-BE49-F238E27FC236}">
                <a16:creationId xmlns:a16="http://schemas.microsoft.com/office/drawing/2014/main" id="{E0772745-9C6F-E192-B334-C79721239E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33513" y="1784228"/>
            <a:ext cx="914400" cy="914400"/>
          </a:xfrm>
          <a:prstGeom prst="rect">
            <a:avLst/>
          </a:prstGeom>
        </p:spPr>
      </p:pic>
      <p:pic>
        <p:nvPicPr>
          <p:cNvPr id="9" name="Graphique 8" descr="Badge 3 avec un remplissage uni">
            <a:extLst>
              <a:ext uri="{FF2B5EF4-FFF2-40B4-BE49-F238E27FC236}">
                <a16:creationId xmlns:a16="http://schemas.microsoft.com/office/drawing/2014/main" id="{325F3CC6-AC76-F7C6-2130-7E93B2CAE8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47991" y="1911412"/>
            <a:ext cx="914400" cy="914400"/>
          </a:xfrm>
          <a:prstGeom prst="rect">
            <a:avLst/>
          </a:prstGeom>
        </p:spPr>
      </p:pic>
      <p:pic>
        <p:nvPicPr>
          <p:cNvPr id="11" name="Graphique 10" descr="Badge 4 avec un remplissage uni">
            <a:extLst>
              <a:ext uri="{FF2B5EF4-FFF2-40B4-BE49-F238E27FC236}">
                <a16:creationId xmlns:a16="http://schemas.microsoft.com/office/drawing/2014/main" id="{F2EF16B4-FE85-F48A-300F-C06084E6FF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14373" y="2025267"/>
            <a:ext cx="914400" cy="914400"/>
          </a:xfrm>
          <a:prstGeom prst="rect">
            <a:avLst/>
          </a:prstGeom>
        </p:spPr>
      </p:pic>
      <p:pic>
        <p:nvPicPr>
          <p:cNvPr id="14" name="Graphique 13" descr="Badge avec un remplissage uni">
            <a:extLst>
              <a:ext uri="{FF2B5EF4-FFF2-40B4-BE49-F238E27FC236}">
                <a16:creationId xmlns:a16="http://schemas.microsoft.com/office/drawing/2014/main" id="{C762DB9E-D682-32F4-035F-253845B779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11464" y="1818537"/>
            <a:ext cx="914400" cy="914400"/>
          </a:xfrm>
          <a:prstGeom prst="rect">
            <a:avLst/>
          </a:prstGeom>
        </p:spPr>
      </p:pic>
      <p:sp>
        <p:nvSpPr>
          <p:cNvPr id="18" name="Étoile : 6 branches 17">
            <a:extLst>
              <a:ext uri="{FF2B5EF4-FFF2-40B4-BE49-F238E27FC236}">
                <a16:creationId xmlns:a16="http://schemas.microsoft.com/office/drawing/2014/main" id="{7D701F85-82D3-12A8-D516-573018B27DE8}"/>
              </a:ext>
            </a:extLst>
          </p:cNvPr>
          <p:cNvSpPr/>
          <p:nvPr/>
        </p:nvSpPr>
        <p:spPr>
          <a:xfrm>
            <a:off x="5012059" y="5038545"/>
            <a:ext cx="713805" cy="637173"/>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Étoile : 6 branches 19">
            <a:extLst>
              <a:ext uri="{FF2B5EF4-FFF2-40B4-BE49-F238E27FC236}">
                <a16:creationId xmlns:a16="http://schemas.microsoft.com/office/drawing/2014/main" id="{320A30E1-806C-EAF8-A331-71353D8EE3FB}"/>
              </a:ext>
            </a:extLst>
          </p:cNvPr>
          <p:cNvSpPr/>
          <p:nvPr/>
        </p:nvSpPr>
        <p:spPr>
          <a:xfrm>
            <a:off x="8048586" y="4995087"/>
            <a:ext cx="713805" cy="637173"/>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Étoile : 6 branches 21">
            <a:extLst>
              <a:ext uri="{FF2B5EF4-FFF2-40B4-BE49-F238E27FC236}">
                <a16:creationId xmlns:a16="http://schemas.microsoft.com/office/drawing/2014/main" id="{5D171651-8E79-E59E-AF91-99ED93BF2909}"/>
              </a:ext>
            </a:extLst>
          </p:cNvPr>
          <p:cNvSpPr/>
          <p:nvPr/>
        </p:nvSpPr>
        <p:spPr>
          <a:xfrm>
            <a:off x="10931440" y="4995086"/>
            <a:ext cx="713805" cy="637173"/>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Étoile : 6 branches 23">
            <a:extLst>
              <a:ext uri="{FF2B5EF4-FFF2-40B4-BE49-F238E27FC236}">
                <a16:creationId xmlns:a16="http://schemas.microsoft.com/office/drawing/2014/main" id="{95A0903F-4319-FE37-7131-38A6FACBD4C1}"/>
              </a:ext>
            </a:extLst>
          </p:cNvPr>
          <p:cNvSpPr/>
          <p:nvPr/>
        </p:nvSpPr>
        <p:spPr>
          <a:xfrm>
            <a:off x="8394970" y="525294"/>
            <a:ext cx="475554" cy="471019"/>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ZoneTexte 29">
            <a:extLst>
              <a:ext uri="{FF2B5EF4-FFF2-40B4-BE49-F238E27FC236}">
                <a16:creationId xmlns:a16="http://schemas.microsoft.com/office/drawing/2014/main" id="{B07DE620-1BA1-199C-C405-BE8B86CC974D}"/>
              </a:ext>
            </a:extLst>
          </p:cNvPr>
          <p:cNvSpPr txBox="1"/>
          <p:nvPr/>
        </p:nvSpPr>
        <p:spPr>
          <a:xfrm>
            <a:off x="9013073" y="576137"/>
            <a:ext cx="2315699" cy="369332"/>
          </a:xfrm>
          <a:prstGeom prst="rect">
            <a:avLst/>
          </a:prstGeom>
          <a:noFill/>
        </p:spPr>
        <p:txBody>
          <a:bodyPr wrap="square" rtlCol="0">
            <a:spAutoFit/>
          </a:bodyPr>
          <a:lstStyle/>
          <a:p>
            <a:r>
              <a:rPr lang="fr-FR"/>
              <a:t>Lead </a:t>
            </a:r>
            <a:r>
              <a:rPr lang="fr-FR" err="1"/>
              <a:t>buyer</a:t>
            </a:r>
            <a:r>
              <a:rPr lang="fr-FR"/>
              <a:t> identified</a:t>
            </a:r>
            <a:endParaRPr lang="en-GB"/>
          </a:p>
        </p:txBody>
      </p:sp>
    </p:spTree>
    <p:extLst>
      <p:ext uri="{BB962C8B-B14F-4D97-AF65-F5344CB8AC3E}">
        <p14:creationId xmlns:p14="http://schemas.microsoft.com/office/powerpoint/2010/main" val="346723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9"/>
          <p:cNvSpPr txBox="1">
            <a:spLocks noGrp="1"/>
          </p:cNvSpPr>
          <p:nvPr>
            <p:ph type="title"/>
          </p:nvPr>
        </p:nvSpPr>
        <p:spPr>
          <a:xfrm>
            <a:off x="546755" y="164807"/>
            <a:ext cx="11098490" cy="1051531"/>
          </a:xfrm>
          <a:prstGeom prst="rect">
            <a:avLst/>
          </a:prstGeom>
          <a:noFill/>
          <a:ln>
            <a:noFill/>
          </a:ln>
        </p:spPr>
        <p:txBody>
          <a:bodyPr spcFirstLastPara="1" wrap="square" lIns="91425" tIns="45700" rIns="91425" bIns="45700" anchor="ctr" anchorCtr="0">
            <a:normAutofit/>
          </a:bodyPr>
          <a:lstStyle/>
          <a:p>
            <a:pPr marL="0" lvl="0" indent="0">
              <a:spcBef>
                <a:spcPts val="0"/>
              </a:spcBef>
              <a:spcAft>
                <a:spcPts val="0"/>
              </a:spcAft>
              <a:buClr>
                <a:schemeClr val="dk2"/>
              </a:buClr>
              <a:buSzPts val="2400"/>
            </a:pPr>
            <a:r>
              <a:rPr lang="de-DE" b="1" dirty="0" err="1">
                <a:solidFill>
                  <a:schemeClr val="tx2"/>
                </a:solidFill>
              </a:rPr>
              <a:t>What</a:t>
            </a:r>
            <a:r>
              <a:rPr lang="de-DE" b="1" dirty="0">
                <a:solidFill>
                  <a:schemeClr val="tx2"/>
                </a:solidFill>
              </a:rPr>
              <a:t> </a:t>
            </a:r>
            <a:r>
              <a:rPr lang="de-DE" b="1" dirty="0" err="1">
                <a:solidFill>
                  <a:schemeClr val="tx2"/>
                </a:solidFill>
              </a:rPr>
              <a:t>is</a:t>
            </a:r>
            <a:r>
              <a:rPr lang="de-DE" b="1" dirty="0">
                <a:solidFill>
                  <a:schemeClr val="tx2"/>
                </a:solidFill>
              </a:rPr>
              <a:t> </a:t>
            </a:r>
            <a:r>
              <a:rPr lang="de-DE" b="1" dirty="0" err="1">
                <a:solidFill>
                  <a:schemeClr val="tx2"/>
                </a:solidFill>
              </a:rPr>
              <a:t>the</a:t>
            </a:r>
            <a:r>
              <a:rPr lang="de-DE" b="1" dirty="0">
                <a:solidFill>
                  <a:schemeClr val="tx2"/>
                </a:solidFill>
              </a:rPr>
              <a:t> PCP </a:t>
            </a:r>
            <a:r>
              <a:rPr lang="de-DE" b="1" dirty="0" err="1">
                <a:solidFill>
                  <a:schemeClr val="tx2"/>
                </a:solidFill>
              </a:rPr>
              <a:t>call</a:t>
            </a:r>
            <a:r>
              <a:rPr lang="de-DE" b="1" dirty="0">
                <a:solidFill>
                  <a:schemeClr val="tx2"/>
                </a:solidFill>
              </a:rPr>
              <a:t> </a:t>
            </a:r>
            <a:r>
              <a:rPr lang="de-DE" b="1" dirty="0" err="1">
                <a:solidFill>
                  <a:schemeClr val="tx2"/>
                </a:solidFill>
              </a:rPr>
              <a:t>about</a:t>
            </a:r>
            <a:r>
              <a:rPr lang="de-DE" b="1" dirty="0">
                <a:solidFill>
                  <a:schemeClr val="tx2"/>
                </a:solidFill>
              </a:rPr>
              <a:t>? </a:t>
            </a:r>
            <a:endParaRPr b="1" dirty="0">
              <a:solidFill>
                <a:schemeClr val="tx2"/>
              </a:solidFill>
            </a:endParaRPr>
          </a:p>
        </p:txBody>
      </p:sp>
      <p:sp>
        <p:nvSpPr>
          <p:cNvPr id="787" name="Google Shape;787;p79"/>
          <p:cNvSpPr txBox="1">
            <a:spLocks noGrp="1"/>
          </p:cNvSpPr>
          <p:nvPr>
            <p:ph type="body" idx="1"/>
          </p:nvPr>
        </p:nvSpPr>
        <p:spPr>
          <a:xfrm>
            <a:off x="170706" y="1440907"/>
            <a:ext cx="6083013" cy="4273695"/>
          </a:xfrm>
          <a:prstGeom prst="rect">
            <a:avLst/>
          </a:prstGeom>
          <a:noFill/>
          <a:ln>
            <a:noFill/>
          </a:ln>
        </p:spPr>
        <p:txBody>
          <a:bodyPr spcFirstLastPara="1" wrap="square" lIns="91425" tIns="45700" rIns="91425" bIns="45700" anchor="t" anchorCtr="0">
            <a:normAutofit fontScale="85000" lnSpcReduction="20000"/>
          </a:bodyPr>
          <a:lstStyle/>
          <a:p>
            <a:pPr marL="114300" lvl="0" indent="0" algn="just" rtl="0">
              <a:lnSpc>
                <a:spcPct val="110000"/>
              </a:lnSpc>
              <a:spcBef>
                <a:spcPts val="600"/>
              </a:spcBef>
              <a:spcAft>
                <a:spcPts val="0"/>
              </a:spcAft>
              <a:buSzPts val="1800"/>
              <a:buNone/>
            </a:pPr>
            <a:r>
              <a:rPr lang="de-DE" dirty="0">
                <a:solidFill>
                  <a:srgbClr val="3F5964"/>
                </a:solidFill>
                <a:latin typeface="Arial"/>
                <a:ea typeface="Arial"/>
                <a:cs typeface="Arial"/>
                <a:sym typeface="Arial"/>
              </a:rPr>
              <a:t>The </a:t>
            </a:r>
            <a:r>
              <a:rPr lang="de-DE" dirty="0" err="1">
                <a:solidFill>
                  <a:srgbClr val="3F5964"/>
                </a:solidFill>
                <a:latin typeface="Arial"/>
                <a:ea typeface="Arial"/>
                <a:cs typeface="Arial"/>
                <a:sym typeface="Arial"/>
              </a:rPr>
              <a:t>Pre</a:t>
            </a:r>
            <a:r>
              <a:rPr lang="de-DE" dirty="0">
                <a:solidFill>
                  <a:srgbClr val="3F5964"/>
                </a:solidFill>
                <a:latin typeface="Arial"/>
                <a:ea typeface="Arial"/>
                <a:cs typeface="Arial"/>
                <a:sym typeface="Arial"/>
              </a:rPr>
              <a:t>-Commercial Procurement (PCP) </a:t>
            </a:r>
            <a:r>
              <a:rPr lang="de-DE" dirty="0" err="1">
                <a:solidFill>
                  <a:srgbClr val="3F5964"/>
                </a:solidFill>
                <a:latin typeface="Arial"/>
                <a:ea typeface="Arial"/>
                <a:cs typeface="Arial"/>
                <a:sym typeface="Arial"/>
              </a:rPr>
              <a:t>call</a:t>
            </a:r>
            <a:r>
              <a:rPr lang="de-DE" dirty="0">
                <a:solidFill>
                  <a:srgbClr val="3F5964"/>
                </a:solidFill>
                <a:latin typeface="Arial"/>
                <a:ea typeface="Arial"/>
                <a:cs typeface="Arial"/>
                <a:sym typeface="Arial"/>
              </a:rPr>
              <a:t> </a:t>
            </a:r>
            <a:r>
              <a:rPr lang="de-DE" i="1" dirty="0">
                <a:solidFill>
                  <a:schemeClr val="accent6"/>
                </a:solidFill>
                <a:latin typeface="Arial"/>
                <a:ea typeface="Arial"/>
                <a:cs typeface="Arial"/>
                <a:sym typeface="Arial"/>
              </a:rPr>
              <a:t>“</a:t>
            </a:r>
            <a:r>
              <a:rPr lang="en-GB" b="0" i="1" dirty="0">
                <a:solidFill>
                  <a:schemeClr val="accent6"/>
                </a:solidFill>
                <a:effectLst/>
                <a:latin typeface="Arial" panose="020B0604020202020204" pitchFamily="34" charset="0"/>
              </a:rPr>
              <a:t>Customisation/pre-operationalisation of prototypes end-user services in the area Climate Change Adaptation and Mitigation”</a:t>
            </a:r>
            <a:r>
              <a:rPr lang="de-DE" i="1" dirty="0">
                <a:solidFill>
                  <a:schemeClr val="accent6"/>
                </a:solidFill>
                <a:latin typeface="Arial"/>
                <a:ea typeface="Arial"/>
                <a:cs typeface="Arial"/>
                <a:sym typeface="Arial"/>
              </a:rPr>
              <a:t> </a:t>
            </a:r>
            <a:r>
              <a:rPr lang="de-DE" dirty="0" err="1">
                <a:solidFill>
                  <a:srgbClr val="3F5964"/>
                </a:solidFill>
                <a:latin typeface="Arial"/>
                <a:ea typeface="Arial"/>
                <a:cs typeface="Arial"/>
                <a:sym typeface="Arial"/>
              </a:rPr>
              <a:t>is</a:t>
            </a:r>
            <a:r>
              <a:rPr lang="de-DE" dirty="0">
                <a:solidFill>
                  <a:srgbClr val="3F5964"/>
                </a:solidFill>
                <a:latin typeface="Arial"/>
                <a:ea typeface="Arial"/>
                <a:cs typeface="Arial"/>
                <a:sym typeface="Arial"/>
              </a:rPr>
              <a:t> open </a:t>
            </a:r>
            <a:r>
              <a:rPr lang="de-DE" dirty="0" err="1">
                <a:solidFill>
                  <a:srgbClr val="3F5964"/>
                </a:solidFill>
                <a:latin typeface="Arial"/>
                <a:ea typeface="Arial"/>
                <a:cs typeface="Arial"/>
                <a:sym typeface="Arial"/>
              </a:rPr>
              <a:t>and</a:t>
            </a:r>
            <a:r>
              <a:rPr lang="de-DE" dirty="0">
                <a:solidFill>
                  <a:srgbClr val="3F5964"/>
                </a:solidFill>
                <a:latin typeface="Arial"/>
                <a:ea typeface="Arial"/>
                <a:cs typeface="Arial"/>
                <a:sym typeface="Arial"/>
              </a:rPr>
              <a:t> </a:t>
            </a:r>
            <a:r>
              <a:rPr lang="de-DE" dirty="0" err="1">
                <a:solidFill>
                  <a:srgbClr val="3F5964"/>
                </a:solidFill>
                <a:latin typeface="Arial"/>
                <a:ea typeface="Arial"/>
                <a:cs typeface="Arial"/>
                <a:sym typeface="Arial"/>
              </a:rPr>
              <a:t>available</a:t>
            </a:r>
            <a:r>
              <a:rPr lang="de-DE" dirty="0">
                <a:solidFill>
                  <a:srgbClr val="3F5964"/>
                </a:solidFill>
                <a:latin typeface="Arial"/>
                <a:ea typeface="Arial"/>
                <a:cs typeface="Arial"/>
                <a:sym typeface="Arial"/>
              </a:rPr>
              <a:t> on </a:t>
            </a:r>
            <a:r>
              <a:rPr lang="de-DE" dirty="0" err="1">
                <a:solidFill>
                  <a:srgbClr val="3F5964"/>
                </a:solidFill>
                <a:latin typeface="Arial"/>
                <a:ea typeface="Arial"/>
                <a:cs typeface="Arial"/>
                <a:sym typeface="Arial"/>
              </a:rPr>
              <a:t>the</a:t>
            </a:r>
            <a:r>
              <a:rPr lang="de-DE" dirty="0">
                <a:solidFill>
                  <a:srgbClr val="3F5964"/>
                </a:solidFill>
                <a:latin typeface="Arial"/>
                <a:ea typeface="Arial"/>
                <a:cs typeface="Arial"/>
                <a:sym typeface="Arial"/>
              </a:rPr>
              <a:t> </a:t>
            </a:r>
            <a:r>
              <a:rPr lang="de-DE" dirty="0" err="1">
                <a:solidFill>
                  <a:srgbClr val="3F5964"/>
                </a:solidFill>
                <a:latin typeface="Arial"/>
                <a:ea typeface="Arial"/>
                <a:cs typeface="Arial"/>
                <a:sym typeface="Arial"/>
              </a:rPr>
              <a:t>Funding</a:t>
            </a:r>
            <a:r>
              <a:rPr lang="de-DE" dirty="0">
                <a:solidFill>
                  <a:srgbClr val="3F5964"/>
                </a:solidFill>
                <a:latin typeface="Arial"/>
                <a:ea typeface="Arial"/>
                <a:cs typeface="Arial"/>
                <a:sym typeface="Arial"/>
              </a:rPr>
              <a:t> </a:t>
            </a:r>
            <a:r>
              <a:rPr lang="de-DE" dirty="0" err="1">
                <a:solidFill>
                  <a:srgbClr val="3F5964"/>
                </a:solidFill>
                <a:latin typeface="Arial"/>
                <a:ea typeface="Arial"/>
                <a:cs typeface="Arial"/>
                <a:sym typeface="Arial"/>
              </a:rPr>
              <a:t>and</a:t>
            </a:r>
            <a:r>
              <a:rPr lang="de-DE" dirty="0">
                <a:solidFill>
                  <a:srgbClr val="3F5964"/>
                </a:solidFill>
                <a:latin typeface="Arial"/>
                <a:ea typeface="Arial"/>
                <a:cs typeface="Arial"/>
                <a:sym typeface="Arial"/>
              </a:rPr>
              <a:t> Tenders Portal: </a:t>
            </a:r>
            <a:r>
              <a:rPr lang="de-DE" u="sng" dirty="0" err="1">
                <a:solidFill>
                  <a:schemeClr val="hlink"/>
                </a:solidFill>
                <a:latin typeface="Arial"/>
                <a:ea typeface="Arial"/>
                <a:cs typeface="Arial"/>
                <a:sym typeface="Arial"/>
                <a:hlinkClick r:id="rId3"/>
              </a:rPr>
              <a:t>here</a:t>
            </a:r>
            <a:r>
              <a:rPr lang="de-DE" dirty="0">
                <a:solidFill>
                  <a:srgbClr val="3F5964"/>
                </a:solidFill>
                <a:latin typeface="Arial"/>
                <a:ea typeface="Arial"/>
                <a:cs typeface="Arial"/>
                <a:sym typeface="Arial"/>
              </a:rPr>
              <a:t>. </a:t>
            </a:r>
            <a:endParaRPr dirty="0"/>
          </a:p>
          <a:p>
            <a:pPr marL="457200" lvl="0" indent="-228600" algn="just" rtl="0">
              <a:lnSpc>
                <a:spcPct val="110000"/>
              </a:lnSpc>
              <a:spcBef>
                <a:spcPts val="1200"/>
              </a:spcBef>
              <a:spcAft>
                <a:spcPts val="0"/>
              </a:spcAft>
              <a:buSzPts val="1800"/>
              <a:buNone/>
            </a:pPr>
            <a:endParaRPr sz="1800" dirty="0">
              <a:solidFill>
                <a:srgbClr val="3F5964"/>
              </a:solidFill>
              <a:latin typeface="Arial"/>
              <a:ea typeface="Arial"/>
              <a:cs typeface="Arial"/>
              <a:sym typeface="Arial"/>
            </a:endParaRPr>
          </a:p>
          <a:p>
            <a:pPr marL="457200" lvl="0" indent="-228600" algn="just" rtl="0">
              <a:lnSpc>
                <a:spcPct val="110000"/>
              </a:lnSpc>
              <a:spcBef>
                <a:spcPts val="1200"/>
              </a:spcBef>
              <a:spcAft>
                <a:spcPts val="0"/>
              </a:spcAft>
              <a:buSzPts val="1800"/>
              <a:buNone/>
            </a:pPr>
            <a:endParaRPr dirty="0">
              <a:solidFill>
                <a:srgbClr val="3F5964"/>
              </a:solidFill>
              <a:latin typeface="Arial"/>
              <a:ea typeface="Arial"/>
              <a:cs typeface="Arial"/>
              <a:sym typeface="Arial"/>
            </a:endParaRPr>
          </a:p>
          <a:p>
            <a:pPr marL="457200" lvl="0" indent="-228600" algn="just" rtl="0">
              <a:lnSpc>
                <a:spcPct val="110000"/>
              </a:lnSpc>
              <a:spcBef>
                <a:spcPts val="1200"/>
              </a:spcBef>
              <a:spcAft>
                <a:spcPts val="0"/>
              </a:spcAft>
              <a:buSzPts val="1800"/>
              <a:buNone/>
            </a:pPr>
            <a:endParaRPr sz="1800" dirty="0">
              <a:solidFill>
                <a:srgbClr val="3F5964"/>
              </a:solidFill>
              <a:latin typeface="Arial"/>
              <a:ea typeface="Arial"/>
              <a:cs typeface="Arial"/>
              <a:sym typeface="Arial"/>
            </a:endParaRPr>
          </a:p>
          <a:p>
            <a:pPr marL="457200" lvl="0" indent="-228600" algn="just" rtl="0">
              <a:lnSpc>
                <a:spcPct val="110000"/>
              </a:lnSpc>
              <a:spcBef>
                <a:spcPts val="1200"/>
              </a:spcBef>
              <a:spcAft>
                <a:spcPts val="0"/>
              </a:spcAft>
              <a:buSzPts val="1800"/>
              <a:buNone/>
            </a:pPr>
            <a:endParaRPr sz="1800" dirty="0">
              <a:solidFill>
                <a:srgbClr val="3F5964"/>
              </a:solidFill>
              <a:latin typeface="Arial"/>
              <a:ea typeface="Arial"/>
              <a:cs typeface="Arial"/>
              <a:sym typeface="Arial"/>
            </a:endParaRPr>
          </a:p>
          <a:p>
            <a:pPr marL="114300" lvl="0" indent="0" algn="just" rtl="0">
              <a:lnSpc>
                <a:spcPct val="110000"/>
              </a:lnSpc>
              <a:spcBef>
                <a:spcPts val="1200"/>
              </a:spcBef>
              <a:spcAft>
                <a:spcPts val="0"/>
              </a:spcAft>
              <a:buSzPts val="1800"/>
              <a:buNone/>
            </a:pPr>
            <a:r>
              <a:rPr lang="de-DE" sz="1800" dirty="0">
                <a:solidFill>
                  <a:srgbClr val="3F5964"/>
                </a:solidFill>
                <a:latin typeface="Arial"/>
                <a:ea typeface="Arial"/>
                <a:cs typeface="Arial"/>
                <a:sym typeface="Arial"/>
              </a:rPr>
              <a:t> </a:t>
            </a:r>
            <a:endParaRPr dirty="0"/>
          </a:p>
          <a:p>
            <a:pPr marL="342900" lvl="0" indent="-228600" algn="l" rtl="0">
              <a:lnSpc>
                <a:spcPct val="110000"/>
              </a:lnSpc>
              <a:spcBef>
                <a:spcPts val="1600"/>
              </a:spcBef>
              <a:spcAft>
                <a:spcPts val="0"/>
              </a:spcAft>
              <a:buClr>
                <a:srgbClr val="3F5964"/>
              </a:buClr>
              <a:buSzPts val="1800"/>
              <a:buFont typeface="Noto Sans Symbols"/>
              <a:buNone/>
            </a:pPr>
            <a:endParaRPr lang="fr-FR" sz="1800" dirty="0">
              <a:solidFill>
                <a:srgbClr val="3F5964"/>
              </a:solidFill>
              <a:latin typeface="Arial"/>
              <a:ea typeface="Arial"/>
              <a:cs typeface="Arial"/>
              <a:sym typeface="Arial"/>
            </a:endParaRPr>
          </a:p>
          <a:p>
            <a:pPr marL="457200" lvl="0" indent="-228600" algn="l" rtl="0">
              <a:lnSpc>
                <a:spcPct val="100000"/>
              </a:lnSpc>
              <a:spcBef>
                <a:spcPts val="1600"/>
              </a:spcBef>
              <a:spcAft>
                <a:spcPts val="0"/>
              </a:spcAft>
              <a:buSzPts val="1800"/>
              <a:buNone/>
            </a:pPr>
            <a:endParaRPr dirty="0"/>
          </a:p>
        </p:txBody>
      </p:sp>
      <p:pic>
        <p:nvPicPr>
          <p:cNvPr id="788" name="Google Shape;788;p79"/>
          <p:cNvPicPr preferRelativeResize="0"/>
          <p:nvPr/>
        </p:nvPicPr>
        <p:blipFill rotWithShape="1">
          <a:blip r:embed="rId4">
            <a:alphaModFix/>
          </a:blip>
          <a:srcRect/>
          <a:stretch/>
        </p:blipFill>
        <p:spPr>
          <a:xfrm>
            <a:off x="170706" y="4925743"/>
            <a:ext cx="1070018" cy="880989"/>
          </a:xfrm>
          <a:prstGeom prst="rect">
            <a:avLst/>
          </a:prstGeom>
          <a:noFill/>
          <a:ln>
            <a:noFill/>
          </a:ln>
        </p:spPr>
      </p:pic>
      <p:pic>
        <p:nvPicPr>
          <p:cNvPr id="789" name="Google Shape;789;p79"/>
          <p:cNvPicPr preferRelativeResize="0"/>
          <p:nvPr/>
        </p:nvPicPr>
        <p:blipFill rotWithShape="1">
          <a:blip r:embed="rId5">
            <a:alphaModFix/>
          </a:blip>
          <a:srcRect/>
          <a:stretch/>
        </p:blipFill>
        <p:spPr>
          <a:xfrm>
            <a:off x="284305" y="3563543"/>
            <a:ext cx="894038" cy="880989"/>
          </a:xfrm>
          <a:prstGeom prst="rect">
            <a:avLst/>
          </a:prstGeom>
          <a:noFill/>
          <a:ln>
            <a:noFill/>
          </a:ln>
        </p:spPr>
      </p:pic>
      <p:sp>
        <p:nvSpPr>
          <p:cNvPr id="790" name="Google Shape;790;p79"/>
          <p:cNvSpPr txBox="1"/>
          <p:nvPr/>
        </p:nvSpPr>
        <p:spPr>
          <a:xfrm>
            <a:off x="6644754" y="4313228"/>
            <a:ext cx="5027025" cy="1531148"/>
          </a:xfrm>
          <a:prstGeom prst="rect">
            <a:avLst/>
          </a:prstGeom>
          <a:solidFill>
            <a:srgbClr val="80C482"/>
          </a:solidFill>
          <a:ln>
            <a:noFill/>
          </a:ln>
        </p:spPr>
        <p:txBody>
          <a:bodyPr spcFirstLastPara="1" wrap="square" lIns="91425" tIns="45700" rIns="91425" bIns="45700" anchor="t" anchorCtr="0">
            <a:spAutoFit/>
          </a:bodyPr>
          <a:lstStyle/>
          <a:p>
            <a:pPr marL="342900" marR="0" lvl="0" indent="0" defTabSz="914400" rtl="0" eaLnBrk="1" fontAlgn="auto" latinLnBrk="0" hangingPunct="1">
              <a:lnSpc>
                <a:spcPct val="110000"/>
              </a:lnSpc>
              <a:spcBef>
                <a:spcPts val="0"/>
              </a:spcBef>
              <a:spcAft>
                <a:spcPts val="0"/>
              </a:spcAft>
              <a:buClrTx/>
              <a:buSzTx/>
              <a:buFontTx/>
              <a:buNone/>
              <a:tabLst/>
              <a:defRPr/>
            </a:pPr>
            <a:r>
              <a:rPr kumimoji="0" lang="de-DE" sz="1700" b="1" i="0" u="none" strike="noStrike" kern="1200" cap="none" spc="0" normalizeH="0" baseline="0" noProof="0">
                <a:ln>
                  <a:noFill/>
                </a:ln>
                <a:solidFill>
                  <a:schemeClr val="bg1"/>
                </a:solidFill>
                <a:effectLst/>
                <a:uLnTx/>
                <a:uFillTx/>
                <a:latin typeface="Arial"/>
                <a:ea typeface="Arial"/>
                <a:cs typeface="Arial"/>
                <a:sym typeface="Arial"/>
              </a:rPr>
              <a:t>PROTECT</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lang="de-DE" sz="1700" err="1">
                <a:solidFill>
                  <a:schemeClr val="bg1"/>
                </a:solidFill>
                <a:latin typeface="Arial"/>
                <a:ea typeface="Arial"/>
                <a:cs typeface="Arial"/>
                <a:sym typeface="Arial"/>
              </a:rPr>
              <a:t>supports</a:t>
            </a:r>
            <a:r>
              <a:rPr lang="de-DE" sz="1700">
                <a:solidFill>
                  <a:schemeClr val="bg1"/>
                </a:solidFill>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the</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preparation</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of</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future</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candidate</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applications</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to</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the</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PCP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call</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by</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working</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both</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with</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the</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demand</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1" i="0" u="none" strike="noStrike" kern="1200" cap="none" spc="0" normalizeH="0" baseline="0" noProof="0" err="1">
                <a:ln>
                  <a:noFill/>
                </a:ln>
                <a:solidFill>
                  <a:schemeClr val="bg1"/>
                </a:solidFill>
                <a:effectLst/>
                <a:uLnTx/>
                <a:uFillTx/>
                <a:latin typeface="Arial"/>
                <a:ea typeface="Arial"/>
                <a:cs typeface="Arial"/>
                <a:sym typeface="Arial"/>
              </a:rPr>
              <a:t>buyers</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and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supply</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side</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1" i="0" u="none" strike="noStrike" kern="1200" cap="none" spc="0" normalizeH="0" baseline="0" noProof="0" err="1">
                <a:ln>
                  <a:noFill/>
                </a:ln>
                <a:solidFill>
                  <a:schemeClr val="bg1"/>
                </a:solidFill>
                <a:effectLst/>
                <a:uLnTx/>
                <a:uFillTx/>
                <a:latin typeface="Arial"/>
                <a:ea typeface="Arial"/>
                <a:cs typeface="Arial"/>
                <a:sym typeface="Arial"/>
              </a:rPr>
              <a:t>providers</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of</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1" i="0" u="none" strike="noStrike" kern="1200" cap="none" spc="0" normalizeH="0" baseline="0" noProof="0">
                <a:ln>
                  <a:noFill/>
                </a:ln>
                <a:solidFill>
                  <a:schemeClr val="bg1"/>
                </a:solidFill>
                <a:effectLst/>
                <a:uLnTx/>
                <a:uFillTx/>
                <a:latin typeface="Arial"/>
                <a:ea typeface="Arial"/>
                <a:cs typeface="Arial"/>
                <a:sym typeface="Arial"/>
              </a:rPr>
              <a:t>Earth Observation </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(EO)-</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based</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climate</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r>
              <a:rPr kumimoji="0" lang="de-DE" sz="1700" b="0" i="0" u="none" strike="noStrike" kern="1200" cap="none" spc="0" normalizeH="0" baseline="0" noProof="0" err="1">
                <a:ln>
                  <a:noFill/>
                </a:ln>
                <a:solidFill>
                  <a:schemeClr val="bg1"/>
                </a:solidFill>
                <a:effectLst/>
                <a:uLnTx/>
                <a:uFillTx/>
                <a:latin typeface="Arial"/>
                <a:ea typeface="Arial"/>
                <a:cs typeface="Arial"/>
                <a:sym typeface="Arial"/>
              </a:rPr>
              <a:t>services</a:t>
            </a:r>
            <a:r>
              <a:rPr kumimoji="0" lang="de-DE" sz="1700" b="0" i="0" u="none" strike="noStrike" kern="1200" cap="none" spc="0" normalizeH="0" baseline="0" noProof="0">
                <a:ln>
                  <a:noFill/>
                </a:ln>
                <a:solidFill>
                  <a:schemeClr val="bg1"/>
                </a:solidFill>
                <a:effectLst/>
                <a:uLnTx/>
                <a:uFillTx/>
                <a:latin typeface="Arial"/>
                <a:ea typeface="Arial"/>
                <a:cs typeface="Arial"/>
                <a:sym typeface="Arial"/>
              </a:rPr>
              <a:t>. </a:t>
            </a:r>
            <a:endParaRPr kumimoji="0" sz="1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791" name="Google Shape;791;p79"/>
          <p:cNvSpPr txBox="1"/>
          <p:nvPr/>
        </p:nvSpPr>
        <p:spPr>
          <a:xfrm>
            <a:off x="1334971" y="3530288"/>
            <a:ext cx="4268660" cy="701690"/>
          </a:xfrm>
          <a:prstGeom prst="rect">
            <a:avLst/>
          </a:prstGeom>
          <a:noFill/>
          <a:ln>
            <a:noFill/>
          </a:ln>
        </p:spPr>
        <p:txBody>
          <a:bodyPr spcFirstLastPara="1" wrap="square" lIns="91425" tIns="45700" rIns="91425" bIns="45700" anchor="t" anchorCtr="0">
            <a:spAutoFit/>
          </a:bodyPr>
          <a:lstStyle/>
          <a:p>
            <a:pPr marL="0" marR="0" lvl="2" indent="0" algn="just" defTabSz="914400" rtl="0" eaLnBrk="1" fontAlgn="auto" latinLnBrk="0" hangingPunct="1">
              <a:lnSpc>
                <a:spcPct val="110000"/>
              </a:lnSpc>
              <a:spcBef>
                <a:spcPts val="0"/>
              </a:spcBef>
              <a:spcAft>
                <a:spcPts val="0"/>
              </a:spcAft>
              <a:buClrTx/>
              <a:buSzTx/>
              <a:buFontTx/>
              <a:buNone/>
              <a:tabLst/>
              <a:defRPr/>
            </a:pPr>
            <a:r>
              <a:rPr kumimoji="0" lang="de-DE" b="1" i="0" u="none" strike="noStrike" kern="1200" cap="none" spc="0" normalizeH="0" baseline="0" noProof="0">
                <a:ln>
                  <a:noFill/>
                </a:ln>
                <a:solidFill>
                  <a:srgbClr val="3F5964"/>
                </a:solidFill>
                <a:effectLst/>
                <a:uLnTx/>
                <a:uFillTx/>
                <a:latin typeface="Arial"/>
                <a:ea typeface="Arial"/>
                <a:cs typeface="Arial"/>
                <a:sym typeface="Arial"/>
              </a:rPr>
              <a:t>19M EUR </a:t>
            </a:r>
            <a:r>
              <a:rPr lang="de-DE" b="1">
                <a:solidFill>
                  <a:srgbClr val="3F5964"/>
                </a:solidFill>
                <a:latin typeface="Arial"/>
                <a:ea typeface="Arial"/>
                <a:cs typeface="Arial"/>
                <a:sym typeface="Arial"/>
              </a:rPr>
              <a:t>FULLY</a:t>
            </a:r>
            <a:r>
              <a:rPr kumimoji="0" lang="de-DE" b="1" i="0" u="none" strike="noStrike" kern="1200" cap="none" spc="0" normalizeH="0" baseline="0" noProof="0">
                <a:ln>
                  <a:noFill/>
                </a:ln>
                <a:solidFill>
                  <a:srgbClr val="3F5964"/>
                </a:solidFill>
                <a:effectLst/>
                <a:uLnTx/>
                <a:uFillTx/>
                <a:latin typeface="Arial"/>
                <a:ea typeface="Arial"/>
                <a:cs typeface="Arial"/>
                <a:sym typeface="Arial"/>
              </a:rPr>
              <a:t> </a:t>
            </a:r>
            <a:r>
              <a:rPr kumimoji="0" lang="de-DE" b="1" i="0" u="none" strike="noStrike" kern="1200" cap="none" spc="0" normalizeH="0" baseline="0" noProof="0" err="1">
                <a:ln>
                  <a:noFill/>
                </a:ln>
                <a:solidFill>
                  <a:srgbClr val="3F5964"/>
                </a:solidFill>
                <a:effectLst/>
                <a:uLnTx/>
                <a:uFillTx/>
                <a:latin typeface="Arial"/>
                <a:ea typeface="Arial"/>
                <a:cs typeface="Arial"/>
                <a:sym typeface="Arial"/>
              </a:rPr>
              <a:t>funded</a:t>
            </a:r>
            <a:r>
              <a:rPr kumimoji="0" lang="de-DE" b="1" i="0" u="none" strike="noStrike" kern="1200" cap="none" spc="0" normalizeH="0" baseline="0" noProof="0">
                <a:ln>
                  <a:noFill/>
                </a:ln>
                <a:solidFill>
                  <a:srgbClr val="3F5964"/>
                </a:solidFill>
                <a:effectLst/>
                <a:uLnTx/>
                <a:uFillTx/>
                <a:latin typeface="Arial"/>
                <a:ea typeface="Arial"/>
                <a:cs typeface="Arial"/>
                <a:sym typeface="Arial"/>
              </a:rPr>
              <a:t> </a:t>
            </a:r>
            <a:r>
              <a:rPr kumimoji="0" lang="de-DE" i="0" u="none" strike="noStrike" kern="1200" cap="none" spc="0" normalizeH="0" baseline="0" noProof="0" err="1">
                <a:ln>
                  <a:noFill/>
                </a:ln>
                <a:solidFill>
                  <a:srgbClr val="3F5964"/>
                </a:solidFill>
                <a:effectLst/>
                <a:uLnTx/>
                <a:uFillTx/>
                <a:latin typeface="Arial"/>
                <a:ea typeface="Arial"/>
                <a:cs typeface="Arial"/>
                <a:sym typeface="Arial"/>
              </a:rPr>
              <a:t>by</a:t>
            </a:r>
            <a:r>
              <a:rPr kumimoji="0" lang="de-DE" b="1" i="0" u="none" strike="noStrike" kern="1200" cap="none" spc="0" normalizeH="0" baseline="0" noProof="0">
                <a:ln>
                  <a:noFill/>
                </a:ln>
                <a:solidFill>
                  <a:srgbClr val="3F5964"/>
                </a:solidFill>
                <a:effectLst/>
                <a:uLnTx/>
                <a:uFillTx/>
                <a:latin typeface="Arial"/>
                <a:ea typeface="Arial"/>
                <a:cs typeface="Arial"/>
                <a:sym typeface="Arial"/>
              </a:rPr>
              <a:t> </a:t>
            </a:r>
            <a:r>
              <a:rPr kumimoji="0" lang="de-DE" b="0" i="0" u="none" strike="noStrike" kern="1200" cap="none" spc="0" normalizeH="0" baseline="0" noProof="0">
                <a:ln>
                  <a:noFill/>
                </a:ln>
                <a:solidFill>
                  <a:srgbClr val="3F5964"/>
                </a:solidFill>
                <a:effectLst/>
                <a:uLnTx/>
                <a:uFillTx/>
                <a:latin typeface="Arial"/>
                <a:ea typeface="Arial"/>
                <a:cs typeface="Arial"/>
                <a:sym typeface="Arial"/>
              </a:rPr>
              <a:t>Horizon Europe </a:t>
            </a:r>
            <a:r>
              <a:rPr kumimoji="0" lang="de-DE" b="0" i="0" u="none" strike="noStrike" kern="1200" cap="none" spc="0" normalizeH="0" baseline="0" noProof="0" err="1">
                <a:ln>
                  <a:noFill/>
                </a:ln>
                <a:solidFill>
                  <a:srgbClr val="3F5964"/>
                </a:solidFill>
                <a:effectLst/>
                <a:uLnTx/>
                <a:uFillTx/>
                <a:latin typeface="Arial"/>
                <a:ea typeface="Arial"/>
                <a:cs typeface="Arial"/>
                <a:sym typeface="Arial"/>
              </a:rPr>
              <a:t>programme</a:t>
            </a:r>
            <a:endParaRPr kumimoji="0"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2" name="Google Shape;792;p79"/>
          <p:cNvSpPr txBox="1"/>
          <p:nvPr/>
        </p:nvSpPr>
        <p:spPr>
          <a:xfrm>
            <a:off x="1334971" y="4584697"/>
            <a:ext cx="4585183" cy="1314166"/>
          </a:xfrm>
          <a:prstGeom prst="rect">
            <a:avLst/>
          </a:prstGeom>
          <a:noFill/>
          <a:ln>
            <a:noFill/>
          </a:ln>
        </p:spPr>
        <p:txBody>
          <a:bodyPr spcFirstLastPara="1" wrap="square" lIns="91425" tIns="45700" rIns="91425" bIns="45700" anchor="t" anchorCtr="0">
            <a:spAutoFit/>
          </a:bodyPr>
          <a:lstStyle/>
          <a:p>
            <a:pPr marL="0" marR="0" lvl="2" indent="0" algn="just" defTabSz="914400" rtl="0" eaLnBrk="1" fontAlgn="auto" latinLnBrk="0" hangingPunct="1">
              <a:lnSpc>
                <a:spcPct val="110000"/>
              </a:lnSpc>
              <a:spcBef>
                <a:spcPts val="0"/>
              </a:spcBef>
              <a:spcAft>
                <a:spcPts val="0"/>
              </a:spcAft>
              <a:buClrTx/>
              <a:buSzTx/>
              <a:buFontTx/>
              <a:buNone/>
              <a:tabLst/>
              <a:defRPr/>
            </a:pPr>
            <a:r>
              <a:rPr kumimoji="0" lang="de-DE" b="0" i="0" u="none" strike="noStrike" kern="1200" cap="none" spc="0" normalizeH="0" baseline="0" noProof="0" err="1">
                <a:ln>
                  <a:noFill/>
                </a:ln>
                <a:solidFill>
                  <a:srgbClr val="3F5964"/>
                </a:solidFill>
                <a:effectLst/>
                <a:uLnTx/>
                <a:uFillTx/>
                <a:latin typeface="Arial"/>
                <a:ea typeface="Arial"/>
                <a:cs typeface="Arial"/>
                <a:sym typeface="Arial"/>
              </a:rPr>
              <a:t>Opened</a:t>
            </a:r>
            <a:r>
              <a:rPr kumimoji="0" lang="de-DE" b="0" i="0" u="none" strike="noStrike" kern="1200" cap="none" spc="0" normalizeH="0" baseline="0" noProof="0">
                <a:ln>
                  <a:noFill/>
                </a:ln>
                <a:solidFill>
                  <a:srgbClr val="3F5964"/>
                </a:solidFill>
                <a:effectLst/>
                <a:uLnTx/>
                <a:uFillTx/>
                <a:latin typeface="Arial"/>
                <a:ea typeface="Arial"/>
                <a:cs typeface="Arial"/>
                <a:sym typeface="Arial"/>
              </a:rPr>
              <a:t> on </a:t>
            </a:r>
            <a:r>
              <a:rPr kumimoji="0" lang="de-DE" b="1" i="0" u="none" strike="noStrike" kern="1200" cap="none" spc="0" normalizeH="0" baseline="0" noProof="0">
                <a:ln>
                  <a:noFill/>
                </a:ln>
                <a:solidFill>
                  <a:srgbClr val="3F5964"/>
                </a:solidFill>
                <a:effectLst/>
                <a:uLnTx/>
                <a:uFillTx/>
                <a:latin typeface="Arial"/>
                <a:ea typeface="Arial"/>
                <a:cs typeface="Arial"/>
                <a:sym typeface="Arial"/>
              </a:rPr>
              <a:t>17 </a:t>
            </a:r>
            <a:r>
              <a:rPr kumimoji="0" lang="de-DE" b="1" i="0" u="none" strike="noStrike" kern="1200" cap="none" spc="0" normalizeH="0" baseline="0" noProof="0" err="1">
                <a:ln>
                  <a:noFill/>
                </a:ln>
                <a:solidFill>
                  <a:srgbClr val="3F5964"/>
                </a:solidFill>
                <a:effectLst/>
                <a:uLnTx/>
                <a:uFillTx/>
                <a:latin typeface="Arial"/>
                <a:ea typeface="Arial"/>
                <a:cs typeface="Arial"/>
                <a:sym typeface="Arial"/>
              </a:rPr>
              <a:t>October</a:t>
            </a:r>
            <a:r>
              <a:rPr kumimoji="0" lang="de-DE" b="1" i="0" u="none" strike="noStrike" kern="1200" cap="none" spc="0" normalizeH="0" baseline="0" noProof="0">
                <a:ln>
                  <a:noFill/>
                </a:ln>
                <a:solidFill>
                  <a:srgbClr val="3F5964"/>
                </a:solidFill>
                <a:effectLst/>
                <a:uLnTx/>
                <a:uFillTx/>
                <a:latin typeface="Arial"/>
                <a:ea typeface="Arial"/>
                <a:cs typeface="Arial"/>
                <a:sym typeface="Arial"/>
              </a:rPr>
              <a:t> 2023</a:t>
            </a:r>
            <a:endParaRPr kumimoji="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2" indent="0" algn="just" defTabSz="914400" rtl="0" eaLnBrk="1" fontAlgn="auto" latinLnBrk="0" hangingPunct="1">
              <a:lnSpc>
                <a:spcPct val="110000"/>
              </a:lnSpc>
              <a:spcBef>
                <a:spcPts val="1200"/>
              </a:spcBef>
              <a:spcAft>
                <a:spcPts val="0"/>
              </a:spcAft>
              <a:buClrTx/>
              <a:buSzTx/>
              <a:buFontTx/>
              <a:buNone/>
              <a:tabLst/>
              <a:defRPr/>
            </a:pPr>
            <a:r>
              <a:rPr kumimoji="0" lang="de-DE" b="0" i="0" u="none" strike="noStrike" kern="1200" cap="none" spc="0" normalizeH="0" baseline="0" noProof="0">
                <a:ln>
                  <a:noFill/>
                </a:ln>
                <a:solidFill>
                  <a:srgbClr val="3F5964"/>
                </a:solidFill>
                <a:effectLst/>
                <a:uLnTx/>
                <a:uFillTx/>
                <a:latin typeface="Arial"/>
                <a:ea typeface="Arial"/>
                <a:cs typeface="Arial"/>
                <a:sym typeface="Arial"/>
              </a:rPr>
              <a:t>Close on </a:t>
            </a:r>
            <a:r>
              <a:rPr kumimoji="0" lang="de-DE" b="1" i="0" u="none" strike="noStrike" kern="1200" cap="none" spc="0" normalizeH="0" baseline="0" noProof="0">
                <a:ln>
                  <a:noFill/>
                </a:ln>
                <a:solidFill>
                  <a:srgbClr val="3F5964"/>
                </a:solidFill>
                <a:effectLst/>
                <a:uLnTx/>
                <a:uFillTx/>
                <a:latin typeface="Arial"/>
                <a:ea typeface="Arial"/>
                <a:cs typeface="Arial"/>
                <a:sym typeface="Arial"/>
              </a:rPr>
              <a:t>28 </a:t>
            </a:r>
            <a:r>
              <a:rPr kumimoji="0" lang="de-DE" b="1" i="0" u="none" strike="noStrike" kern="1200" cap="none" spc="0" normalizeH="0" baseline="0" noProof="0" err="1">
                <a:ln>
                  <a:noFill/>
                </a:ln>
                <a:solidFill>
                  <a:srgbClr val="3F5964"/>
                </a:solidFill>
                <a:effectLst/>
                <a:uLnTx/>
                <a:uFillTx/>
                <a:latin typeface="Arial"/>
                <a:ea typeface="Arial"/>
                <a:cs typeface="Arial"/>
                <a:sym typeface="Arial"/>
              </a:rPr>
              <a:t>February</a:t>
            </a:r>
            <a:r>
              <a:rPr kumimoji="0" lang="de-DE" b="1" i="0" u="none" strike="noStrike" kern="1200" cap="none" spc="0" normalizeH="0" baseline="0" noProof="0">
                <a:ln>
                  <a:noFill/>
                </a:ln>
                <a:solidFill>
                  <a:srgbClr val="3F5964"/>
                </a:solidFill>
                <a:effectLst/>
                <a:uLnTx/>
                <a:uFillTx/>
                <a:latin typeface="Arial"/>
                <a:ea typeface="Arial"/>
                <a:cs typeface="Arial"/>
                <a:sym typeface="Arial"/>
              </a:rPr>
              <a:t> 2024 at 17:00 CET</a:t>
            </a:r>
          </a:p>
          <a:p>
            <a:pPr marL="0" marR="0" lvl="2" indent="0" algn="just" defTabSz="914400" rtl="0" eaLnBrk="1" fontAlgn="auto" latinLnBrk="0" hangingPunct="1">
              <a:lnSpc>
                <a:spcPct val="110000"/>
              </a:lnSpc>
              <a:spcBef>
                <a:spcPts val="1200"/>
              </a:spcBef>
              <a:spcAft>
                <a:spcPts val="0"/>
              </a:spcAft>
              <a:buClrTx/>
              <a:buSzTx/>
              <a:buFontTx/>
              <a:buNone/>
              <a:tabLst/>
              <a:defRPr/>
            </a:pPr>
            <a:r>
              <a:rPr lang="de-DE" b="1" err="1">
                <a:solidFill>
                  <a:schemeClr val="accent5"/>
                </a:solidFill>
                <a:latin typeface="Arial"/>
                <a:ea typeface="Arial"/>
                <a:cs typeface="Arial"/>
                <a:sym typeface="Arial"/>
              </a:rPr>
              <a:t>Estimate</a:t>
            </a:r>
            <a:r>
              <a:rPr lang="de-DE" b="1">
                <a:solidFill>
                  <a:schemeClr val="accent5"/>
                </a:solidFill>
                <a:latin typeface="Arial"/>
                <a:ea typeface="Arial"/>
                <a:cs typeface="Arial"/>
                <a:sym typeface="Arial"/>
              </a:rPr>
              <a:t> </a:t>
            </a:r>
            <a:r>
              <a:rPr lang="de-DE" b="1" err="1">
                <a:solidFill>
                  <a:schemeClr val="accent5"/>
                </a:solidFill>
                <a:latin typeface="Arial"/>
                <a:ea typeface="Arial"/>
                <a:cs typeface="Arial"/>
                <a:sym typeface="Arial"/>
              </a:rPr>
              <a:t>start</a:t>
            </a:r>
            <a:r>
              <a:rPr lang="de-DE" b="1">
                <a:solidFill>
                  <a:schemeClr val="accent5"/>
                </a:solidFill>
                <a:latin typeface="Arial"/>
                <a:ea typeface="Arial"/>
                <a:cs typeface="Arial"/>
                <a:sym typeface="Arial"/>
              </a:rPr>
              <a:t> </a:t>
            </a:r>
            <a:r>
              <a:rPr lang="de-DE" b="1" err="1">
                <a:solidFill>
                  <a:schemeClr val="accent5"/>
                </a:solidFill>
                <a:latin typeface="Arial"/>
                <a:ea typeface="Arial"/>
                <a:cs typeface="Arial"/>
                <a:sym typeface="Arial"/>
              </a:rPr>
              <a:t>of</a:t>
            </a:r>
            <a:r>
              <a:rPr lang="de-DE" b="1">
                <a:solidFill>
                  <a:schemeClr val="accent5"/>
                </a:solidFill>
                <a:latin typeface="Arial"/>
                <a:ea typeface="Arial"/>
                <a:cs typeface="Arial"/>
                <a:sym typeface="Arial"/>
              </a:rPr>
              <a:t> </a:t>
            </a:r>
            <a:r>
              <a:rPr lang="de-DE" b="1" err="1">
                <a:solidFill>
                  <a:schemeClr val="accent5"/>
                </a:solidFill>
                <a:latin typeface="Arial"/>
                <a:ea typeface="Arial"/>
                <a:cs typeface="Arial"/>
                <a:sym typeface="Arial"/>
              </a:rPr>
              <a:t>the</a:t>
            </a:r>
            <a:r>
              <a:rPr lang="de-DE" b="1">
                <a:solidFill>
                  <a:schemeClr val="accent5"/>
                </a:solidFill>
                <a:latin typeface="Arial"/>
                <a:ea typeface="Arial"/>
                <a:cs typeface="Arial"/>
                <a:sym typeface="Arial"/>
              </a:rPr>
              <a:t> PCP: Sep 2024</a:t>
            </a:r>
            <a:r>
              <a:rPr kumimoji="0" lang="de-DE" b="1" i="0" u="none" strike="noStrike" kern="1200" cap="none" spc="0" normalizeH="0" baseline="0" noProof="0">
                <a:ln>
                  <a:noFill/>
                </a:ln>
                <a:solidFill>
                  <a:schemeClr val="accent5"/>
                </a:solidFill>
                <a:effectLst/>
                <a:uLnTx/>
                <a:uFillTx/>
                <a:latin typeface="Arial"/>
                <a:ea typeface="Arial"/>
                <a:cs typeface="Arial"/>
                <a:sym typeface="Arial"/>
              </a:rPr>
              <a:t> </a:t>
            </a:r>
            <a:endParaRPr kumimoji="0" lang="de-DE" b="1" i="0" u="none" strike="noStrike" kern="1200" cap="none" spc="0" normalizeH="0" baseline="0" noProof="0">
              <a:ln>
                <a:noFill/>
              </a:ln>
              <a:solidFill>
                <a:schemeClr val="accent5"/>
              </a:solidFill>
              <a:effectLst/>
              <a:uLnTx/>
              <a:uFillTx/>
              <a:latin typeface="Arial" panose="020B0604020202020204"/>
              <a:ea typeface="+mn-ea"/>
              <a:cs typeface="+mn-cs"/>
            </a:endParaRPr>
          </a:p>
        </p:txBody>
      </p:sp>
      <p:sp>
        <p:nvSpPr>
          <p:cNvPr id="3" name="Google Shape;166;p27">
            <a:extLst>
              <a:ext uri="{FF2B5EF4-FFF2-40B4-BE49-F238E27FC236}">
                <a16:creationId xmlns:a16="http://schemas.microsoft.com/office/drawing/2014/main" id="{8AB80002-B652-418A-DB48-C4B44E57C5FD}"/>
              </a:ext>
            </a:extLst>
          </p:cNvPr>
          <p:cNvSpPr txBox="1">
            <a:spLocks noGrp="1"/>
          </p:cNvSpPr>
          <p:nvPr>
            <p:ph type="sldNum" idx="12"/>
          </p:nvPr>
        </p:nvSpPr>
        <p:spPr>
          <a:xfrm>
            <a:off x="11462993" y="6384631"/>
            <a:ext cx="537328" cy="365125"/>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14</a:t>
            </a:fld>
            <a:endParaRPr/>
          </a:p>
        </p:txBody>
      </p:sp>
      <p:sp>
        <p:nvSpPr>
          <p:cNvPr id="4" name="Rectangle 3">
            <a:extLst>
              <a:ext uri="{FF2B5EF4-FFF2-40B4-BE49-F238E27FC236}">
                <a16:creationId xmlns:a16="http://schemas.microsoft.com/office/drawing/2014/main" id="{D42BA9F3-DDE1-30B8-44A5-934DC6521BED}"/>
              </a:ext>
            </a:extLst>
          </p:cNvPr>
          <p:cNvSpPr/>
          <p:nvPr/>
        </p:nvSpPr>
        <p:spPr>
          <a:xfrm>
            <a:off x="6644754" y="1549228"/>
            <a:ext cx="5027024" cy="22229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a:solidFill>
                  <a:schemeClr val="bg1"/>
                </a:solidFill>
                <a:effectLst/>
                <a:latin typeface="Arial" panose="020B0604020202020204" pitchFamily="34" charset="0"/>
              </a:rPr>
              <a:t>The PCP should deliver successful innovative and fully tested product(s) and/or service(s) that meet the common needs of a buyers' group (consortium of procurers) to </a:t>
            </a:r>
            <a:r>
              <a:rPr lang="en-GB" b="0" i="1">
                <a:solidFill>
                  <a:schemeClr val="bg1"/>
                </a:solidFill>
                <a:effectLst/>
                <a:latin typeface="Arial" panose="020B0604020202020204" pitchFamily="34" charset="0"/>
              </a:rPr>
              <a:t>procure research, develop innovative marketable solutions, speed up the time-to-market, and provide best value for money</a:t>
            </a:r>
            <a:r>
              <a:rPr lang="en-GB" b="0" i="0">
                <a:solidFill>
                  <a:schemeClr val="bg1"/>
                </a:solidFill>
                <a:effectLst/>
                <a:latin typeface="Arial" panose="020B0604020202020204" pitchFamily="34" charset="0"/>
              </a:rPr>
              <a:t>.</a:t>
            </a:r>
            <a:endParaRPr lang="en-GB">
              <a:solidFill>
                <a:schemeClr val="bg1"/>
              </a:solidFill>
            </a:endParaRPr>
          </a:p>
        </p:txBody>
      </p:sp>
      <p:sp>
        <p:nvSpPr>
          <p:cNvPr id="5" name="Tijdelijke aanduiding voor voettekst 4">
            <a:extLst>
              <a:ext uri="{FF2B5EF4-FFF2-40B4-BE49-F238E27FC236}">
                <a16:creationId xmlns:a16="http://schemas.microsoft.com/office/drawing/2014/main" id="{C32FE1F2-A6B3-6643-0C25-628B31A6C428}"/>
              </a:ext>
            </a:extLst>
          </p:cNvPr>
          <p:cNvSpPr>
            <a:spLocks noGrp="1"/>
          </p:cNvSpPr>
          <p:nvPr>
            <p:ph type="ftr" sz="quarter" idx="11"/>
          </p:nvPr>
        </p:nvSpPr>
        <p:spPr>
          <a:xfrm>
            <a:off x="1875935" y="6356350"/>
            <a:ext cx="6277466" cy="365125"/>
          </a:xfrm>
        </p:spPr>
        <p:txBody>
          <a:bodyPr/>
          <a:lstStyle/>
          <a:p>
            <a:r>
              <a:rPr lang="en-US">
                <a:solidFill>
                  <a:schemeClr val="accent2">
                    <a:lumMod val="20000"/>
                    <a:lumOff val="80000"/>
                  </a:schemeClr>
                </a:solidFill>
              </a:rPr>
              <a:t>Open Market Consultation – FLOODS Challenge</a:t>
            </a:r>
            <a:endParaRPr lang="fr-FR">
              <a:solidFill>
                <a:schemeClr val="accent2">
                  <a:lumMod val="20000"/>
                  <a:lumOff val="80000"/>
                </a:schemeClr>
              </a:solidFill>
            </a:endParaRPr>
          </a:p>
        </p:txBody>
      </p:sp>
      <p:sp>
        <p:nvSpPr>
          <p:cNvPr id="8" name="Flèche : haut 7">
            <a:extLst>
              <a:ext uri="{FF2B5EF4-FFF2-40B4-BE49-F238E27FC236}">
                <a16:creationId xmlns:a16="http://schemas.microsoft.com/office/drawing/2014/main" id="{81DF01FA-8935-DA2D-718E-6F5F19AA893B}"/>
              </a:ext>
            </a:extLst>
          </p:cNvPr>
          <p:cNvSpPr/>
          <p:nvPr/>
        </p:nvSpPr>
        <p:spPr>
          <a:xfrm>
            <a:off x="8976558" y="3772204"/>
            <a:ext cx="363416" cy="541024"/>
          </a:xfrm>
          <a:prstGeom prst="up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705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37DEF-774D-3FB5-26A8-2BDC421C3697}"/>
              </a:ext>
            </a:extLst>
          </p:cNvPr>
          <p:cNvSpPr>
            <a:spLocks noGrp="1"/>
          </p:cNvSpPr>
          <p:nvPr>
            <p:ph type="title"/>
          </p:nvPr>
        </p:nvSpPr>
        <p:spPr/>
        <p:txBody>
          <a:bodyPr>
            <a:normAutofit/>
          </a:bodyPr>
          <a:lstStyle/>
          <a:p>
            <a:pPr>
              <a:spcBef>
                <a:spcPts val="0"/>
              </a:spcBef>
              <a:buClr>
                <a:schemeClr val="dk2"/>
              </a:buClr>
              <a:buSzPts val="1800"/>
            </a:pPr>
            <a:r>
              <a:rPr lang="nl-NL" sz="4800" b="1" dirty="0">
                <a:solidFill>
                  <a:schemeClr val="tx2"/>
                </a:solidFill>
              </a:rPr>
              <a:t>PCP approach </a:t>
            </a:r>
          </a:p>
        </p:txBody>
      </p:sp>
      <p:sp>
        <p:nvSpPr>
          <p:cNvPr id="6" name="Tijdelijke aanduiding voor dianummer 5">
            <a:extLst>
              <a:ext uri="{FF2B5EF4-FFF2-40B4-BE49-F238E27FC236}">
                <a16:creationId xmlns:a16="http://schemas.microsoft.com/office/drawing/2014/main" id="{8694F07B-6B79-4C59-E773-57A99F76D7A6}"/>
              </a:ext>
            </a:extLst>
          </p:cNvPr>
          <p:cNvSpPr>
            <a:spLocks noGrp="1"/>
          </p:cNvSpPr>
          <p:nvPr>
            <p:ph type="sldNum" sz="quarter" idx="12"/>
          </p:nvPr>
        </p:nvSpPr>
        <p:spPr/>
        <p:txBody>
          <a:bodyPr/>
          <a:lstStyle/>
          <a:p>
            <a:fld id="{7AC86836-7CB8-0C42-9A93-C57E62A1AD89}" type="slidenum">
              <a:rPr lang="en-GB" smtClean="0"/>
              <a:t>15</a:t>
            </a:fld>
            <a:endParaRPr lang="en-GB"/>
          </a:p>
        </p:txBody>
      </p:sp>
      <p:sp>
        <p:nvSpPr>
          <p:cNvPr id="7" name="Tijdelijke aanduiding voor inhoud 3">
            <a:extLst>
              <a:ext uri="{FF2B5EF4-FFF2-40B4-BE49-F238E27FC236}">
                <a16:creationId xmlns:a16="http://schemas.microsoft.com/office/drawing/2014/main" id="{604DC336-0D99-B992-601C-74F19D7EB362}"/>
              </a:ext>
            </a:extLst>
          </p:cNvPr>
          <p:cNvSpPr>
            <a:spLocks noGrp="1"/>
          </p:cNvSpPr>
          <p:nvPr>
            <p:ph idx="1"/>
          </p:nvPr>
        </p:nvSpPr>
        <p:spPr>
          <a:xfrm>
            <a:off x="546100" y="1735138"/>
            <a:ext cx="4777740" cy="4005199"/>
          </a:xfrm>
          <a:prstGeom prst="rect">
            <a:avLst/>
          </a:prstGeom>
        </p:spPr>
        <p:txBody>
          <a:bodyPr wrap="square">
            <a:spAutoFit/>
          </a:bodyPr>
          <a:lstStyle/>
          <a:p>
            <a:pPr marL="342900" indent="-342900">
              <a:buSzPts val="1400"/>
              <a:buFont typeface="Arial" panose="020B0604020202020204" pitchFamily="34" charset="0"/>
              <a:buChar char="Ø"/>
            </a:pPr>
            <a:r>
              <a:rPr lang="en-US" sz="2400" dirty="0">
                <a:solidFill>
                  <a:schemeClr val="tx2"/>
                </a:solidFill>
              </a:rPr>
              <a:t>R&amp;D is needed to identify an innovative solution to satisfy public procurers’ needs. </a:t>
            </a:r>
          </a:p>
          <a:p>
            <a:pPr marL="342900" indent="-342900">
              <a:buSzPts val="1400"/>
              <a:buFont typeface="Arial" panose="020B0604020202020204" pitchFamily="34" charset="0"/>
              <a:buChar char="§"/>
            </a:pPr>
            <a:endParaRPr lang="en-US" sz="2400" dirty="0">
              <a:solidFill>
                <a:schemeClr val="tx2"/>
              </a:solidFill>
            </a:endParaRPr>
          </a:p>
          <a:p>
            <a:pPr marL="342900" indent="-342900">
              <a:buSzPts val="1400"/>
              <a:buFont typeface="Arial" panose="020B0604020202020204" pitchFamily="34" charset="0"/>
              <a:buChar char="Ø"/>
            </a:pPr>
            <a:r>
              <a:rPr lang="en-US" sz="2400" dirty="0">
                <a:solidFill>
                  <a:schemeClr val="tx2"/>
                </a:solidFill>
              </a:rPr>
              <a:t>No solutions exist yet on the market that meet public procurers’ needs and based on a search conducted by the procurers, it does not seem that such a solution will be available on a short-term notice.</a:t>
            </a:r>
          </a:p>
        </p:txBody>
      </p:sp>
      <p:pic>
        <p:nvPicPr>
          <p:cNvPr id="8" name="Tijdelijke aanduiding voor inhoud 3">
            <a:extLst>
              <a:ext uri="{FF2B5EF4-FFF2-40B4-BE49-F238E27FC236}">
                <a16:creationId xmlns:a16="http://schemas.microsoft.com/office/drawing/2014/main" id="{2610592B-7B4A-14B7-D724-D251BBD33F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3840" y="1881361"/>
            <a:ext cx="6253725" cy="3095278"/>
          </a:xfrm>
          <a:prstGeom prst="rect">
            <a:avLst/>
          </a:prstGeom>
        </p:spPr>
      </p:pic>
    </p:spTree>
    <p:extLst>
      <p:ext uri="{BB962C8B-B14F-4D97-AF65-F5344CB8AC3E}">
        <p14:creationId xmlns:p14="http://schemas.microsoft.com/office/powerpoint/2010/main" val="360780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2DC58-4AB8-F2D1-D5C8-BF2C370E2ED8}"/>
              </a:ext>
            </a:extLst>
          </p:cNvPr>
          <p:cNvSpPr>
            <a:spLocks noGrp="1"/>
          </p:cNvSpPr>
          <p:nvPr>
            <p:ph type="title"/>
          </p:nvPr>
        </p:nvSpPr>
        <p:spPr/>
        <p:txBody>
          <a:bodyPr>
            <a:normAutofit/>
          </a:bodyPr>
          <a:lstStyle/>
          <a:p>
            <a:pPr>
              <a:spcBef>
                <a:spcPts val="0"/>
              </a:spcBef>
              <a:buClr>
                <a:schemeClr val="dk2"/>
              </a:buClr>
              <a:buSzPts val="2400"/>
            </a:pPr>
            <a:r>
              <a:rPr lang="nl-NL" b="1" dirty="0">
                <a:solidFill>
                  <a:schemeClr val="tx2"/>
                </a:solidFill>
              </a:rPr>
              <a:t>Pre-Commercial Procurement (PCP): TRL 3 - 8</a:t>
            </a:r>
          </a:p>
        </p:txBody>
      </p:sp>
      <p:pic>
        <p:nvPicPr>
          <p:cNvPr id="8" name="Tijdelijke aanduiding voor inhoud 7">
            <a:extLst>
              <a:ext uri="{FF2B5EF4-FFF2-40B4-BE49-F238E27FC236}">
                <a16:creationId xmlns:a16="http://schemas.microsoft.com/office/drawing/2014/main" id="{B9E33EE3-EEDE-B40B-7A6D-773F8F1B1921}"/>
              </a:ext>
            </a:extLst>
          </p:cNvPr>
          <p:cNvPicPr>
            <a:picLocks noGrp="1" noChangeAspect="1"/>
          </p:cNvPicPr>
          <p:nvPr>
            <p:ph idx="1"/>
          </p:nvPr>
        </p:nvPicPr>
        <p:blipFill>
          <a:blip r:embed="rId2"/>
          <a:stretch>
            <a:fillRect/>
          </a:stretch>
        </p:blipFill>
        <p:spPr>
          <a:xfrm>
            <a:off x="3065371" y="1564316"/>
            <a:ext cx="6061257" cy="4259262"/>
          </a:xfrm>
        </p:spPr>
      </p:pic>
      <p:sp>
        <p:nvSpPr>
          <p:cNvPr id="4" name="Tijdelijke aanduiding voor datum 3">
            <a:extLst>
              <a:ext uri="{FF2B5EF4-FFF2-40B4-BE49-F238E27FC236}">
                <a16:creationId xmlns:a16="http://schemas.microsoft.com/office/drawing/2014/main" id="{71D97EE6-CC1E-21A2-17A7-47AC4B63A538}"/>
              </a:ext>
            </a:extLst>
          </p:cNvPr>
          <p:cNvSpPr>
            <a:spLocks noGrp="1"/>
          </p:cNvSpPr>
          <p:nvPr>
            <p:ph type="dt" sz="half" idx="10"/>
          </p:nvPr>
        </p:nvSpPr>
        <p:spPr/>
        <p:txBody>
          <a:bodyPr/>
          <a:lstStyle/>
          <a:p>
            <a:fld id="{06EF5AF5-9F4B-4744-AD7A-CB13E1A326E9}" type="datetime1">
              <a:rPr lang="fr-FR" smtClean="0"/>
              <a:t>29/11/2023</a:t>
            </a:fld>
            <a:endParaRPr lang="en-GB"/>
          </a:p>
        </p:txBody>
      </p:sp>
      <p:sp>
        <p:nvSpPr>
          <p:cNvPr id="5" name="Tijdelijke aanduiding voor voettekst 4">
            <a:extLst>
              <a:ext uri="{FF2B5EF4-FFF2-40B4-BE49-F238E27FC236}">
                <a16:creationId xmlns:a16="http://schemas.microsoft.com/office/drawing/2014/main" id="{649A5952-6C0E-4ACB-3FF2-6CB6683417B4}"/>
              </a:ext>
            </a:extLst>
          </p:cNvPr>
          <p:cNvSpPr>
            <a:spLocks noGrp="1"/>
          </p:cNvSpPr>
          <p:nvPr>
            <p:ph type="ftr" sz="quarter" idx="11"/>
          </p:nvPr>
        </p:nvSpPr>
        <p:spPr/>
        <p:txBody>
          <a:bodyPr/>
          <a:lstStyle/>
          <a:p>
            <a:r>
              <a:rPr lang="en-GB"/>
              <a:t>OMC Webinar</a:t>
            </a:r>
          </a:p>
        </p:txBody>
      </p:sp>
      <p:sp>
        <p:nvSpPr>
          <p:cNvPr id="6" name="Tijdelijke aanduiding voor dianummer 5">
            <a:extLst>
              <a:ext uri="{FF2B5EF4-FFF2-40B4-BE49-F238E27FC236}">
                <a16:creationId xmlns:a16="http://schemas.microsoft.com/office/drawing/2014/main" id="{4830BFC0-68EB-39F4-D7AF-48BFEA988EF1}"/>
              </a:ext>
            </a:extLst>
          </p:cNvPr>
          <p:cNvSpPr>
            <a:spLocks noGrp="1"/>
          </p:cNvSpPr>
          <p:nvPr>
            <p:ph type="sldNum" sz="quarter" idx="12"/>
          </p:nvPr>
        </p:nvSpPr>
        <p:spPr/>
        <p:txBody>
          <a:bodyPr/>
          <a:lstStyle/>
          <a:p>
            <a:fld id="{7AC86836-7CB8-0C42-9A93-C57E62A1AD89}" type="slidenum">
              <a:rPr lang="en-GB" smtClean="0"/>
              <a:t>16</a:t>
            </a:fld>
            <a:endParaRPr lang="en-GB"/>
          </a:p>
        </p:txBody>
      </p:sp>
    </p:spTree>
    <p:extLst>
      <p:ext uri="{BB962C8B-B14F-4D97-AF65-F5344CB8AC3E}">
        <p14:creationId xmlns:p14="http://schemas.microsoft.com/office/powerpoint/2010/main" val="91942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A2D09C5-BD44-B712-86FD-0EA89596D493}"/>
              </a:ext>
            </a:extLst>
          </p:cNvPr>
          <p:cNvSpPr>
            <a:spLocks noGrp="1"/>
          </p:cNvSpPr>
          <p:nvPr>
            <p:ph type="sldNum" sz="quarter" idx="12"/>
          </p:nvPr>
        </p:nvSpPr>
        <p:spPr/>
        <p:txBody>
          <a:bodyPr/>
          <a:lstStyle/>
          <a:p>
            <a:fld id="{7AC86836-7CB8-0C42-9A93-C57E62A1AD89}" type="slidenum">
              <a:rPr lang="en-GB" smtClean="0"/>
              <a:t>17</a:t>
            </a:fld>
            <a:endParaRPr lang="en-GB"/>
          </a:p>
        </p:txBody>
      </p:sp>
      <p:sp>
        <p:nvSpPr>
          <p:cNvPr id="15" name="Titre 1">
            <a:extLst>
              <a:ext uri="{FF2B5EF4-FFF2-40B4-BE49-F238E27FC236}">
                <a16:creationId xmlns:a16="http://schemas.microsoft.com/office/drawing/2014/main" id="{4C29CF33-84C5-72EE-2AE4-F0EEB42B49F5}"/>
              </a:ext>
            </a:extLst>
          </p:cNvPr>
          <p:cNvSpPr>
            <a:spLocks noGrp="1"/>
          </p:cNvSpPr>
          <p:nvPr>
            <p:ph type="title"/>
          </p:nvPr>
        </p:nvSpPr>
        <p:spPr>
          <a:xfrm>
            <a:off x="546755" y="164807"/>
            <a:ext cx="11098490" cy="1051531"/>
          </a:xfrm>
        </p:spPr>
        <p:txBody>
          <a:bodyPr>
            <a:normAutofit/>
          </a:bodyPr>
          <a:lstStyle/>
          <a:p>
            <a:pPr>
              <a:spcBef>
                <a:spcPts val="0"/>
              </a:spcBef>
              <a:buClr>
                <a:schemeClr val="dk2"/>
              </a:buClr>
              <a:buSzPts val="2400"/>
            </a:pPr>
            <a:r>
              <a:rPr lang="en-US" b="1" dirty="0">
                <a:solidFill>
                  <a:schemeClr val="tx2"/>
                </a:solidFill>
              </a:rPr>
              <a:t>Pre-Commercial Procurement (PCP)</a:t>
            </a:r>
          </a:p>
        </p:txBody>
      </p:sp>
      <p:sp>
        <p:nvSpPr>
          <p:cNvPr id="7" name="Rectangle 10">
            <a:extLst>
              <a:ext uri="{FF2B5EF4-FFF2-40B4-BE49-F238E27FC236}">
                <a16:creationId xmlns:a16="http://schemas.microsoft.com/office/drawing/2014/main" id="{C84908B4-844E-A56D-851D-EF90936AD3EC}"/>
              </a:ext>
            </a:extLst>
          </p:cNvPr>
          <p:cNvSpPr/>
          <p:nvPr/>
        </p:nvSpPr>
        <p:spPr>
          <a:xfrm>
            <a:off x="396240" y="1514638"/>
            <a:ext cx="1139952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000" b="1" i="1" dirty="0">
                <a:latin typeface="+mj-lt"/>
                <a:cs typeface="Poppins" panose="00000500000000000000" pitchFamily="2" charset="0"/>
              </a:rPr>
              <a:t>Innovation Procurement happens when public buyers acquire the development or deployment of pioneering innovative solutions to address specific mid-to-long term public sector needs</a:t>
            </a:r>
            <a:r>
              <a:rPr lang="en-GB" sz="2000" i="1" dirty="0">
                <a:latin typeface="+mj-lt"/>
                <a:cs typeface="Poppins" panose="00000500000000000000" pitchFamily="2" charset="0"/>
              </a:rPr>
              <a:t>. </a:t>
            </a:r>
          </a:p>
        </p:txBody>
      </p:sp>
      <p:pic>
        <p:nvPicPr>
          <p:cNvPr id="8" name="Picture 9" descr="A screenshot of a cell phone&#10;&#10;Description automatically generated">
            <a:extLst>
              <a:ext uri="{FF2B5EF4-FFF2-40B4-BE49-F238E27FC236}">
                <a16:creationId xmlns:a16="http://schemas.microsoft.com/office/drawing/2014/main" id="{232E5580-54D1-063C-2937-E2D2914B2F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75935" y="2332615"/>
            <a:ext cx="8387949" cy="3542675"/>
          </a:xfrm>
          <a:prstGeom prst="rect">
            <a:avLst/>
          </a:prstGeom>
        </p:spPr>
      </p:pic>
    </p:spTree>
    <p:extLst>
      <p:ext uri="{BB962C8B-B14F-4D97-AF65-F5344CB8AC3E}">
        <p14:creationId xmlns:p14="http://schemas.microsoft.com/office/powerpoint/2010/main" val="83324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81"/>
          <p:cNvSpPr txBox="1">
            <a:spLocks noGrp="1"/>
          </p:cNvSpPr>
          <p:nvPr>
            <p:ph type="title"/>
          </p:nvPr>
        </p:nvSpPr>
        <p:spPr>
          <a:xfrm>
            <a:off x="546755" y="164807"/>
            <a:ext cx="11098490" cy="1051531"/>
          </a:xfrm>
          <a:prstGeom prst="rect">
            <a:avLst/>
          </a:prstGeom>
          <a:noFill/>
          <a:ln>
            <a:noFill/>
          </a:ln>
        </p:spPr>
        <p:txBody>
          <a:bodyPr spcFirstLastPara="1" wrap="square" lIns="91425" tIns="45700" rIns="91425" bIns="45700" anchor="ctr" anchorCtr="0">
            <a:normAutofit/>
          </a:bodyPr>
          <a:lstStyle/>
          <a:p>
            <a:pPr marL="0" lvl="0" indent="0">
              <a:spcBef>
                <a:spcPts val="0"/>
              </a:spcBef>
              <a:spcAft>
                <a:spcPts val="0"/>
              </a:spcAft>
              <a:buClr>
                <a:schemeClr val="dk2"/>
              </a:buClr>
              <a:buSzPts val="2400"/>
            </a:pPr>
            <a:r>
              <a:rPr lang="fr-FR" b="1" dirty="0">
                <a:solidFill>
                  <a:schemeClr val="tx2"/>
                </a:solidFill>
              </a:rPr>
              <a:t>Next steps</a:t>
            </a:r>
            <a:endParaRPr b="1" dirty="0">
              <a:solidFill>
                <a:schemeClr val="tx2"/>
              </a:solidFill>
            </a:endParaRPr>
          </a:p>
        </p:txBody>
      </p:sp>
      <p:sp>
        <p:nvSpPr>
          <p:cNvPr id="5" name="Footer Placeholder 4">
            <a:extLst>
              <a:ext uri="{FF2B5EF4-FFF2-40B4-BE49-F238E27FC236}">
                <a16:creationId xmlns:a16="http://schemas.microsoft.com/office/drawing/2014/main" id="{888FF48E-ABD5-8DF0-326D-CE25E09B66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CAEAC6"/>
                </a:solidFill>
                <a:effectLst/>
                <a:uLnTx/>
                <a:uFillTx/>
                <a:latin typeface="Arial" panose="020B0604020202020204"/>
                <a:ea typeface="+mn-ea"/>
                <a:cs typeface="+mn-cs"/>
              </a:rPr>
              <a:t>OMC</a:t>
            </a:r>
          </a:p>
        </p:txBody>
      </p:sp>
      <p:sp>
        <p:nvSpPr>
          <p:cNvPr id="2" name="ZoneTexte 1">
            <a:extLst>
              <a:ext uri="{FF2B5EF4-FFF2-40B4-BE49-F238E27FC236}">
                <a16:creationId xmlns:a16="http://schemas.microsoft.com/office/drawing/2014/main" id="{1AF00397-0B7A-4355-29AE-3609C4A6585D}"/>
              </a:ext>
            </a:extLst>
          </p:cNvPr>
          <p:cNvSpPr txBox="1"/>
          <p:nvPr/>
        </p:nvSpPr>
        <p:spPr>
          <a:xfrm>
            <a:off x="759355" y="1918606"/>
            <a:ext cx="10651595" cy="3431709"/>
          </a:xfrm>
          <a:prstGeom prst="rect">
            <a:avLst/>
          </a:prstGeom>
          <a:noFill/>
        </p:spPr>
        <p:txBody>
          <a:bodyPr wrap="square" rtlCol="0">
            <a:spAutoFit/>
          </a:bodyPr>
          <a:lstStyle/>
          <a:p>
            <a:pPr marL="342900" indent="-342900">
              <a:lnSpc>
                <a:spcPct val="90000"/>
              </a:lnSpc>
              <a:spcBef>
                <a:spcPts val="1000"/>
              </a:spcBef>
              <a:buSzPts val="1400"/>
              <a:buFont typeface="Arial" panose="020B0604020202020204" pitchFamily="34" charset="0"/>
              <a:buChar char="Ø"/>
            </a:pPr>
            <a:r>
              <a:rPr lang="fr-FR" sz="3200" dirty="0">
                <a:solidFill>
                  <a:schemeClr val="tx2"/>
                </a:solidFill>
              </a:rPr>
              <a:t>Publication of the OMC report – 25 Nov 2023 </a:t>
            </a:r>
          </a:p>
          <a:p>
            <a:pPr marL="342900" indent="-342900">
              <a:lnSpc>
                <a:spcPct val="90000"/>
              </a:lnSpc>
              <a:spcBef>
                <a:spcPts val="1000"/>
              </a:spcBef>
              <a:buSzPts val="1400"/>
              <a:buFont typeface="Arial" panose="020B0604020202020204" pitchFamily="34" charset="0"/>
              <a:buChar char="Ø"/>
            </a:pPr>
            <a:r>
              <a:rPr lang="fr-FR" sz="3200" dirty="0">
                <a:solidFill>
                  <a:schemeClr val="tx2"/>
                </a:solidFill>
              </a:rPr>
              <a:t>Final webinar with providers – Jan/ Feb 2024</a:t>
            </a:r>
          </a:p>
          <a:p>
            <a:pPr marL="342900" indent="-342900">
              <a:lnSpc>
                <a:spcPct val="90000"/>
              </a:lnSpc>
              <a:spcBef>
                <a:spcPts val="1000"/>
              </a:spcBef>
              <a:buSzPts val="1400"/>
              <a:buFont typeface="Arial" panose="020B0604020202020204" pitchFamily="34" charset="0"/>
              <a:buChar char="Ø"/>
            </a:pPr>
            <a:r>
              <a:rPr lang="fr-FR" sz="3200" dirty="0">
                <a:solidFill>
                  <a:schemeClr val="tx2"/>
                </a:solidFill>
              </a:rPr>
              <a:t>Building consortium/a of buyers &amp; aggregation of needs – up to Feb 2024</a:t>
            </a:r>
          </a:p>
          <a:p>
            <a:pPr marL="342900" indent="-342900">
              <a:lnSpc>
                <a:spcPct val="90000"/>
              </a:lnSpc>
              <a:spcBef>
                <a:spcPts val="1000"/>
              </a:spcBef>
              <a:buSzPts val="1400"/>
              <a:buFont typeface="Arial" panose="020B0604020202020204" pitchFamily="34" charset="0"/>
              <a:buChar char="Ø"/>
            </a:pPr>
            <a:r>
              <a:rPr lang="fr-FR" sz="3200" dirty="0">
                <a:solidFill>
                  <a:schemeClr val="tx2"/>
                </a:solidFill>
              </a:rPr>
              <a:t>Final PROTECT Project event – Q1 2024 </a:t>
            </a:r>
          </a:p>
          <a:p>
            <a:endParaRPr lang="fr-FR" sz="2400" dirty="0">
              <a:solidFill>
                <a:schemeClr val="tx2"/>
              </a:solidFill>
            </a:endParaRPr>
          </a:p>
          <a:p>
            <a:pPr marL="285750" indent="-285750">
              <a:buFont typeface="Arial" panose="020B0604020202020204" pitchFamily="34" charset="0"/>
              <a:buChar char="•"/>
            </a:pPr>
            <a:endParaRPr lang="en-GB" sz="2400" dirty="0">
              <a:solidFill>
                <a:schemeClr val="tx2"/>
              </a:solidFill>
            </a:endParaRPr>
          </a:p>
        </p:txBody>
      </p:sp>
    </p:spTree>
    <p:extLst>
      <p:ext uri="{BB962C8B-B14F-4D97-AF65-F5344CB8AC3E}">
        <p14:creationId xmlns:p14="http://schemas.microsoft.com/office/powerpoint/2010/main" val="128109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A1E97-DDA4-41C1-9326-4F1F643616D4}"/>
              </a:ext>
            </a:extLst>
          </p:cNvPr>
          <p:cNvSpPr>
            <a:spLocks noGrp="1"/>
          </p:cNvSpPr>
          <p:nvPr>
            <p:ph type="ctrTitle"/>
          </p:nvPr>
        </p:nvSpPr>
        <p:spPr>
          <a:xfrm>
            <a:off x="68677" y="206545"/>
            <a:ext cx="12054643" cy="734091"/>
          </a:xfrm>
        </p:spPr>
        <p:txBody>
          <a:bodyPr>
            <a:normAutofit/>
          </a:bodyPr>
          <a:lstStyle/>
          <a:p>
            <a:r>
              <a:rPr lang="sk-SK" sz="4000" b="1" dirty="0" err="1">
                <a:latin typeface="Cambria" panose="02040503050406030204" pitchFamily="18" charset="0"/>
                <a:ea typeface="Cambria" panose="02040503050406030204" pitchFamily="18" charset="0"/>
              </a:rPr>
              <a:t>Thank</a:t>
            </a:r>
            <a:r>
              <a:rPr lang="sk-SK" sz="4000" b="1" dirty="0">
                <a:latin typeface="Cambria" panose="02040503050406030204" pitchFamily="18" charset="0"/>
                <a:ea typeface="Cambria" panose="02040503050406030204" pitchFamily="18" charset="0"/>
              </a:rPr>
              <a:t> </a:t>
            </a:r>
            <a:r>
              <a:rPr lang="sk-SK" sz="4000" b="1" dirty="0" err="1">
                <a:latin typeface="Cambria" panose="02040503050406030204" pitchFamily="18" charset="0"/>
                <a:ea typeface="Cambria" panose="02040503050406030204" pitchFamily="18" charset="0"/>
              </a:rPr>
              <a:t>you</a:t>
            </a:r>
            <a:r>
              <a:rPr lang="sk-SK" sz="4000" b="1" dirty="0">
                <a:latin typeface="Cambria" panose="02040503050406030204" pitchFamily="18" charset="0"/>
                <a:ea typeface="Cambria" panose="02040503050406030204" pitchFamily="18" charset="0"/>
              </a:rPr>
              <a:t> </a:t>
            </a:r>
            <a:r>
              <a:rPr lang="sk-SK" sz="4000" b="1" dirty="0" err="1">
                <a:latin typeface="Cambria" panose="02040503050406030204" pitchFamily="18" charset="0"/>
                <a:ea typeface="Cambria" panose="02040503050406030204" pitchFamily="18" charset="0"/>
              </a:rPr>
              <a:t>for</a:t>
            </a:r>
            <a:r>
              <a:rPr lang="sk-SK" sz="4000" b="1" dirty="0">
                <a:latin typeface="Cambria" panose="02040503050406030204" pitchFamily="18" charset="0"/>
                <a:ea typeface="Cambria" panose="02040503050406030204" pitchFamily="18" charset="0"/>
              </a:rPr>
              <a:t> </a:t>
            </a:r>
            <a:r>
              <a:rPr lang="sk-SK" sz="4000" b="1" dirty="0" err="1">
                <a:latin typeface="Cambria" panose="02040503050406030204" pitchFamily="18" charset="0"/>
                <a:ea typeface="Cambria" panose="02040503050406030204" pitchFamily="18" charset="0"/>
              </a:rPr>
              <a:t>your</a:t>
            </a:r>
            <a:r>
              <a:rPr lang="sk-SK" sz="4000" b="1" dirty="0">
                <a:latin typeface="Cambria" panose="02040503050406030204" pitchFamily="18" charset="0"/>
                <a:ea typeface="Cambria" panose="02040503050406030204" pitchFamily="18" charset="0"/>
              </a:rPr>
              <a:t> </a:t>
            </a:r>
            <a:r>
              <a:rPr lang="sk-SK" sz="4000" b="1" dirty="0" err="1">
                <a:latin typeface="Cambria" panose="02040503050406030204" pitchFamily="18" charset="0"/>
                <a:ea typeface="Cambria" panose="02040503050406030204" pitchFamily="18" charset="0"/>
              </a:rPr>
              <a:t>attention</a:t>
            </a:r>
            <a:r>
              <a:rPr lang="sk-SK" sz="4000" b="1" dirty="0">
                <a:latin typeface="Cambria" panose="02040503050406030204" pitchFamily="18" charset="0"/>
                <a:ea typeface="Cambria" panose="02040503050406030204" pitchFamily="18" charset="0"/>
              </a:rPr>
              <a:t>!</a:t>
            </a:r>
            <a:endParaRPr lang="en-GB" sz="4000" b="1" dirty="0">
              <a:latin typeface="Cambria" panose="02040503050406030204" pitchFamily="18" charset="0"/>
              <a:ea typeface="Cambria" panose="02040503050406030204" pitchFamily="18" charset="0"/>
            </a:endParaRPr>
          </a:p>
        </p:txBody>
      </p:sp>
      <p:sp>
        <p:nvSpPr>
          <p:cNvPr id="3" name="Podnadpis 2">
            <a:extLst>
              <a:ext uri="{FF2B5EF4-FFF2-40B4-BE49-F238E27FC236}">
                <a16:creationId xmlns:a16="http://schemas.microsoft.com/office/drawing/2014/main" id="{8477E1BB-DC48-4D63-AF8A-465280CE34DB}"/>
              </a:ext>
            </a:extLst>
          </p:cNvPr>
          <p:cNvSpPr>
            <a:spLocks noGrp="1"/>
          </p:cNvSpPr>
          <p:nvPr>
            <p:ph type="subTitle" idx="1"/>
          </p:nvPr>
        </p:nvSpPr>
        <p:spPr>
          <a:xfrm>
            <a:off x="688856" y="4251537"/>
            <a:ext cx="4754878" cy="2068158"/>
          </a:xfrm>
        </p:spPr>
        <p:txBody>
          <a:bodyPr>
            <a:normAutofit/>
          </a:bodyPr>
          <a:lstStyle/>
          <a:p>
            <a:pPr algn="l">
              <a:spcBef>
                <a:spcPts val="0"/>
              </a:spcBef>
              <a:spcAft>
                <a:spcPts val="300"/>
              </a:spcAft>
            </a:pPr>
            <a:r>
              <a:rPr lang="sk-SK" sz="2000" b="1" dirty="0" err="1"/>
              <a:t>Contact</a:t>
            </a:r>
            <a:r>
              <a:rPr lang="sk-SK" sz="2000" b="1" dirty="0"/>
              <a:t>: </a:t>
            </a:r>
            <a:r>
              <a:rPr lang="sk-SK" sz="2000" dirty="0"/>
              <a:t>	Martin Kostolný</a:t>
            </a:r>
          </a:p>
          <a:p>
            <a:pPr algn="l">
              <a:spcBef>
                <a:spcPts val="0"/>
              </a:spcBef>
              <a:spcAft>
                <a:spcPts val="300"/>
              </a:spcAft>
            </a:pPr>
            <a:r>
              <a:rPr lang="sk-SK" sz="2000" dirty="0"/>
              <a:t>		+421 910 850 285</a:t>
            </a:r>
          </a:p>
          <a:p>
            <a:pPr algn="l">
              <a:spcBef>
                <a:spcPts val="0"/>
              </a:spcBef>
              <a:spcAft>
                <a:spcPts val="300"/>
              </a:spcAft>
            </a:pPr>
            <a:r>
              <a:rPr lang="sk-SK" sz="2000" dirty="0"/>
              <a:t>		</a:t>
            </a:r>
            <a:r>
              <a:rPr lang="sk-SK" sz="2000" dirty="0">
                <a:hlinkClick r:id="rId2"/>
              </a:rPr>
              <a:t>kostolny@isemi.sk</a:t>
            </a:r>
            <a:endParaRPr lang="sk-SK" sz="2000" dirty="0"/>
          </a:p>
          <a:p>
            <a:pPr algn="l">
              <a:spcBef>
                <a:spcPts val="0"/>
              </a:spcBef>
              <a:spcAft>
                <a:spcPts val="300"/>
              </a:spcAft>
            </a:pPr>
            <a:endParaRPr lang="sk-SK" sz="2000" dirty="0"/>
          </a:p>
          <a:p>
            <a:pPr algn="l">
              <a:spcBef>
                <a:spcPts val="0"/>
              </a:spcBef>
              <a:spcAft>
                <a:spcPts val="300"/>
              </a:spcAft>
            </a:pPr>
            <a:r>
              <a:rPr lang="sk-SK" sz="2000" dirty="0"/>
              <a:t>		</a:t>
            </a:r>
            <a:r>
              <a:rPr lang="sk-SK" sz="2000" dirty="0">
                <a:hlinkClick r:id="rId3"/>
              </a:rPr>
              <a:t>www.isemi.sk</a:t>
            </a:r>
            <a:endParaRPr lang="sk-SK" sz="2000" dirty="0"/>
          </a:p>
          <a:p>
            <a:pPr algn="l">
              <a:spcAft>
                <a:spcPts val="1200"/>
              </a:spcAft>
            </a:pPr>
            <a:endParaRPr lang="sk-SK" sz="2000" dirty="0"/>
          </a:p>
        </p:txBody>
      </p:sp>
      <p:pic>
        <p:nvPicPr>
          <p:cNvPr id="4" name="Obrázok 3">
            <a:extLst>
              <a:ext uri="{FF2B5EF4-FFF2-40B4-BE49-F238E27FC236}">
                <a16:creationId xmlns:a16="http://schemas.microsoft.com/office/drawing/2014/main" id="{6DE3BD44-AC6E-4DDF-90AA-F41881740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3696" y="2242938"/>
            <a:ext cx="2825198" cy="1263500"/>
          </a:xfrm>
          <a:prstGeom prst="rect">
            <a:avLst/>
          </a:prstGeom>
        </p:spPr>
      </p:pic>
      <p:pic>
        <p:nvPicPr>
          <p:cNvPr id="5" name="Obrázok 4">
            <a:extLst>
              <a:ext uri="{FF2B5EF4-FFF2-40B4-BE49-F238E27FC236}">
                <a16:creationId xmlns:a16="http://schemas.microsoft.com/office/drawing/2014/main" id="{70611BBA-7064-432A-8546-A9132272A0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516" y="5868737"/>
            <a:ext cx="3997549" cy="989263"/>
          </a:xfrm>
          <a:prstGeom prst="rect">
            <a:avLst/>
          </a:prstGeom>
        </p:spPr>
      </p:pic>
      <p:sp>
        <p:nvSpPr>
          <p:cNvPr id="8" name="Podnadpis 2">
            <a:extLst>
              <a:ext uri="{FF2B5EF4-FFF2-40B4-BE49-F238E27FC236}">
                <a16:creationId xmlns:a16="http://schemas.microsoft.com/office/drawing/2014/main" id="{5A39596C-66DF-28D7-C0B3-A8464ABCC620}"/>
              </a:ext>
            </a:extLst>
          </p:cNvPr>
          <p:cNvSpPr txBox="1">
            <a:spLocks/>
          </p:cNvSpPr>
          <p:nvPr/>
        </p:nvSpPr>
        <p:spPr>
          <a:xfrm>
            <a:off x="6779980" y="4231366"/>
            <a:ext cx="5430017" cy="20681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300"/>
              </a:spcAft>
            </a:pPr>
            <a:r>
              <a:rPr lang="sk-SK" sz="2200" b="1" dirty="0" err="1"/>
              <a:t>Contact</a:t>
            </a:r>
            <a:r>
              <a:rPr lang="sk-SK" sz="2200" b="1" dirty="0"/>
              <a:t>: </a:t>
            </a:r>
            <a:r>
              <a:rPr lang="sk-SK" sz="2200" dirty="0"/>
              <a:t>	Jozef </a:t>
            </a:r>
            <a:r>
              <a:rPr lang="sk-SK" sz="2000" dirty="0"/>
              <a:t>Kubinec</a:t>
            </a:r>
          </a:p>
          <a:p>
            <a:pPr algn="l">
              <a:spcBef>
                <a:spcPts val="0"/>
              </a:spcBef>
              <a:spcAft>
                <a:spcPts val="300"/>
              </a:spcAft>
            </a:pPr>
            <a:r>
              <a:rPr lang="sk-SK" sz="2200" dirty="0"/>
              <a:t>		</a:t>
            </a:r>
            <a:r>
              <a:rPr lang="sk-SK" dirty="0"/>
              <a:t>+421 908 055 878</a:t>
            </a:r>
          </a:p>
          <a:p>
            <a:pPr algn="l">
              <a:spcBef>
                <a:spcPts val="0"/>
              </a:spcBef>
              <a:spcAft>
                <a:spcPts val="300"/>
              </a:spcAft>
            </a:pPr>
            <a:r>
              <a:rPr lang="sk-SK" dirty="0"/>
              <a:t>		</a:t>
            </a:r>
            <a:r>
              <a:rPr lang="sk-SK" sz="2000" u="sng" dirty="0">
                <a:hlinkClick r:id="rId6"/>
              </a:rPr>
              <a:t>jozef.kubinec@minv.sk</a:t>
            </a:r>
            <a:r>
              <a:rPr lang="sk-SK" sz="2000" dirty="0"/>
              <a:t> </a:t>
            </a:r>
          </a:p>
          <a:p>
            <a:pPr algn="l">
              <a:spcBef>
                <a:spcPts val="0"/>
              </a:spcBef>
              <a:spcAft>
                <a:spcPts val="300"/>
              </a:spcAft>
            </a:pPr>
            <a:r>
              <a:rPr lang="sk-SK" sz="2200" dirty="0"/>
              <a:t>		</a:t>
            </a:r>
          </a:p>
        </p:txBody>
      </p:sp>
      <p:pic>
        <p:nvPicPr>
          <p:cNvPr id="10" name="Obrázok 9">
            <a:extLst>
              <a:ext uri="{FF2B5EF4-FFF2-40B4-BE49-F238E27FC236}">
                <a16:creationId xmlns:a16="http://schemas.microsoft.com/office/drawing/2014/main" id="{921CEE26-AAD5-9DC3-B15D-9B1D9B45F79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27045" y="2242938"/>
            <a:ext cx="4581525" cy="1000125"/>
          </a:xfrm>
          <a:prstGeom prst="rect">
            <a:avLst/>
          </a:prstGeom>
        </p:spPr>
      </p:pic>
      <p:cxnSp>
        <p:nvCxnSpPr>
          <p:cNvPr id="6" name="Rovná spojnica 5">
            <a:extLst>
              <a:ext uri="{FF2B5EF4-FFF2-40B4-BE49-F238E27FC236}">
                <a16:creationId xmlns:a16="http://schemas.microsoft.com/office/drawing/2014/main" id="{E8447798-63E5-0EDD-66BC-63C9160EEA26}"/>
              </a:ext>
            </a:extLst>
          </p:cNvPr>
          <p:cNvCxnSpPr/>
          <p:nvPr/>
        </p:nvCxnSpPr>
        <p:spPr>
          <a:xfrm>
            <a:off x="370114" y="1271828"/>
            <a:ext cx="1132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ovná spojnica 6">
            <a:extLst>
              <a:ext uri="{FF2B5EF4-FFF2-40B4-BE49-F238E27FC236}">
                <a16:creationId xmlns:a16="http://schemas.microsoft.com/office/drawing/2014/main" id="{CAD9585F-C70E-9FAE-F7AB-F0E42826A1DD}"/>
              </a:ext>
            </a:extLst>
          </p:cNvPr>
          <p:cNvCxnSpPr>
            <a:cxnSpLocks/>
          </p:cNvCxnSpPr>
          <p:nvPr/>
        </p:nvCxnSpPr>
        <p:spPr>
          <a:xfrm flipH="1">
            <a:off x="6034314" y="1559331"/>
            <a:ext cx="68409" cy="5016281"/>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Obrázok 12">
            <a:extLst>
              <a:ext uri="{FF2B5EF4-FFF2-40B4-BE49-F238E27FC236}">
                <a16:creationId xmlns:a16="http://schemas.microsoft.com/office/drawing/2014/main" id="{8AB4F69E-1218-1598-E9A4-E7E94CE9E7D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28475" y="1085"/>
            <a:ext cx="1263526" cy="1267265"/>
          </a:xfrm>
          <a:prstGeom prst="rect">
            <a:avLst/>
          </a:prstGeom>
        </p:spPr>
      </p:pic>
    </p:spTree>
    <p:extLst>
      <p:ext uri="{BB962C8B-B14F-4D97-AF65-F5344CB8AC3E}">
        <p14:creationId xmlns:p14="http://schemas.microsoft.com/office/powerpoint/2010/main" val="18758917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82432F0-E4B5-64D2-1DBE-3483F973AEEB}"/>
              </a:ext>
            </a:extLst>
          </p:cNvPr>
          <p:cNvPicPr>
            <a:picLocks noChangeAspect="1"/>
          </p:cNvPicPr>
          <p:nvPr/>
        </p:nvPicPr>
        <p:blipFill>
          <a:blip r:embed="rId2"/>
          <a:stretch>
            <a:fillRect/>
          </a:stretch>
        </p:blipFill>
        <p:spPr>
          <a:xfrm>
            <a:off x="96798" y="0"/>
            <a:ext cx="11998404" cy="6867290"/>
          </a:xfrm>
          <a:prstGeom prst="rect">
            <a:avLst/>
          </a:prstGeom>
        </p:spPr>
      </p:pic>
    </p:spTree>
    <p:extLst>
      <p:ext uri="{BB962C8B-B14F-4D97-AF65-F5344CB8AC3E}">
        <p14:creationId xmlns:p14="http://schemas.microsoft.com/office/powerpoint/2010/main" val="239047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A1E97-DDA4-41C1-9326-4F1F643616D4}"/>
              </a:ext>
            </a:extLst>
          </p:cNvPr>
          <p:cNvSpPr>
            <a:spLocks noGrp="1"/>
          </p:cNvSpPr>
          <p:nvPr>
            <p:ph type="ctrTitle"/>
          </p:nvPr>
        </p:nvSpPr>
        <p:spPr>
          <a:xfrm>
            <a:off x="0" y="250968"/>
            <a:ext cx="12191999" cy="532804"/>
          </a:xfrm>
        </p:spPr>
        <p:txBody>
          <a:bodyPr>
            <a:normAutofit fontScale="90000"/>
          </a:bodyPr>
          <a:lstStyle/>
          <a:p>
            <a:r>
              <a:rPr lang="sk-SK" sz="2800" b="1" dirty="0">
                <a:latin typeface="Cambria" panose="02040503050406030204" pitchFamily="18" charset="0"/>
                <a:ea typeface="Cambria" panose="02040503050406030204" pitchFamily="18" charset="0"/>
              </a:rPr>
              <a:t>ISEM – International </a:t>
            </a:r>
            <a:r>
              <a:rPr lang="sk-SK" sz="2800" b="1" dirty="0" err="1">
                <a:latin typeface="Cambria" panose="02040503050406030204" pitchFamily="18" charset="0"/>
                <a:ea typeface="Cambria" panose="02040503050406030204" pitchFamily="18" charset="0"/>
              </a:rPr>
              <a:t>Security</a:t>
            </a:r>
            <a:r>
              <a:rPr lang="sk-SK" sz="2800" b="1" dirty="0">
                <a:latin typeface="Cambria" panose="02040503050406030204" pitchFamily="18" charset="0"/>
                <a:ea typeface="Cambria" panose="02040503050406030204" pitchFamily="18" charset="0"/>
              </a:rPr>
              <a:t> and </a:t>
            </a:r>
            <a:r>
              <a:rPr lang="sk-SK" sz="2800" b="1" dirty="0" err="1">
                <a:latin typeface="Cambria" panose="02040503050406030204" pitchFamily="18" charset="0"/>
                <a:ea typeface="Cambria" panose="02040503050406030204" pitchFamily="18" charset="0"/>
              </a:rPr>
              <a:t>Emergency</a:t>
            </a:r>
            <a:r>
              <a:rPr lang="sk-SK" sz="2800" b="1" dirty="0">
                <a:latin typeface="Cambria" panose="02040503050406030204" pitchFamily="18" charset="0"/>
                <a:ea typeface="Cambria" panose="02040503050406030204" pitchFamily="18" charset="0"/>
              </a:rPr>
              <a:t> </a:t>
            </a:r>
            <a:r>
              <a:rPr lang="sk-SK" sz="2800" b="1" dirty="0" err="1">
                <a:latin typeface="Cambria" panose="02040503050406030204" pitchFamily="18" charset="0"/>
                <a:ea typeface="Cambria" panose="02040503050406030204" pitchFamily="18" charset="0"/>
              </a:rPr>
              <a:t>Managemetn</a:t>
            </a:r>
            <a:r>
              <a:rPr lang="sk-SK" sz="2800" b="1" dirty="0">
                <a:latin typeface="Cambria" panose="02040503050406030204" pitchFamily="18" charset="0"/>
                <a:ea typeface="Cambria" panose="02040503050406030204" pitchFamily="18" charset="0"/>
              </a:rPr>
              <a:t> Institute, n.p.o. (ISEMI)</a:t>
            </a:r>
            <a:endParaRPr lang="en-GB" sz="2800" b="1" dirty="0">
              <a:latin typeface="Cambria" panose="02040503050406030204" pitchFamily="18" charset="0"/>
              <a:ea typeface="Cambria" panose="02040503050406030204" pitchFamily="18" charset="0"/>
            </a:endParaRPr>
          </a:p>
        </p:txBody>
      </p:sp>
      <p:sp>
        <p:nvSpPr>
          <p:cNvPr id="3" name="Podnadpis 2">
            <a:extLst>
              <a:ext uri="{FF2B5EF4-FFF2-40B4-BE49-F238E27FC236}">
                <a16:creationId xmlns:a16="http://schemas.microsoft.com/office/drawing/2014/main" id="{8477E1BB-DC48-4D63-AF8A-465280CE34DB}"/>
              </a:ext>
            </a:extLst>
          </p:cNvPr>
          <p:cNvSpPr>
            <a:spLocks noGrp="1"/>
          </p:cNvSpPr>
          <p:nvPr>
            <p:ph type="subTitle" idx="1"/>
          </p:nvPr>
        </p:nvSpPr>
        <p:spPr>
          <a:xfrm>
            <a:off x="188423" y="1234929"/>
            <a:ext cx="11813077" cy="5394467"/>
          </a:xfrm>
        </p:spPr>
        <p:txBody>
          <a:bodyPr>
            <a:noAutofit/>
          </a:bodyPr>
          <a:lstStyle/>
          <a:p>
            <a:pPr marL="342900" indent="-342900" algn="l">
              <a:spcAft>
                <a:spcPts val="600"/>
              </a:spcAft>
              <a:buFont typeface="Wingdings" panose="05000000000000000000" pitchFamily="2" charset="2"/>
              <a:buChar char="Ø"/>
            </a:pPr>
            <a:r>
              <a:rPr lang="en-GB" sz="2000" dirty="0"/>
              <a:t>Non-profit organisation providing publicly beneficial services </a:t>
            </a:r>
          </a:p>
          <a:p>
            <a:pPr marL="342900" indent="-342900" algn="l">
              <a:spcAft>
                <a:spcPts val="600"/>
              </a:spcAft>
              <a:buFont typeface="Wingdings" panose="05000000000000000000" pitchFamily="2" charset="2"/>
              <a:buChar char="Ø"/>
            </a:pPr>
            <a:r>
              <a:rPr lang="en-GB" sz="2000" dirty="0"/>
              <a:t>Establishment: 07/2014</a:t>
            </a:r>
          </a:p>
          <a:p>
            <a:pPr algn="l">
              <a:spcAft>
                <a:spcPts val="600"/>
              </a:spcAft>
            </a:pPr>
            <a:endParaRPr lang="en-GB" sz="1600" dirty="0"/>
          </a:p>
          <a:p>
            <a:pPr marL="342900" indent="-342900" algn="l">
              <a:spcAft>
                <a:spcPts val="600"/>
              </a:spcAft>
              <a:buFont typeface="Wingdings" panose="05000000000000000000" pitchFamily="2" charset="2"/>
              <a:buChar char="Ø"/>
            </a:pPr>
            <a:r>
              <a:rPr lang="en-GB" sz="2000" b="1" dirty="0"/>
              <a:t>Main objectives:</a:t>
            </a:r>
          </a:p>
          <a:p>
            <a:pPr marL="800100" lvl="1" indent="-342900" algn="l">
              <a:spcAft>
                <a:spcPts val="600"/>
              </a:spcAft>
              <a:buFont typeface="Wingdings" panose="05000000000000000000" pitchFamily="2" charset="2"/>
              <a:buChar char="ü"/>
            </a:pPr>
            <a:r>
              <a:rPr lang="en-GB" dirty="0"/>
              <a:t>Implementation of strategies and policies in the field of security and crisis management</a:t>
            </a:r>
          </a:p>
          <a:p>
            <a:pPr marL="800100" lvl="1" indent="-342900" algn="l">
              <a:spcAft>
                <a:spcPts val="600"/>
              </a:spcAft>
              <a:buFont typeface="Wingdings" panose="05000000000000000000" pitchFamily="2" charset="2"/>
              <a:buChar char="ü"/>
            </a:pPr>
            <a:r>
              <a:rPr lang="en-GB" dirty="0"/>
              <a:t>Increasing the effectiveness of the fight against crime and organized crime</a:t>
            </a:r>
          </a:p>
          <a:p>
            <a:pPr marL="800100" lvl="1" indent="-342900" algn="l">
              <a:spcAft>
                <a:spcPts val="600"/>
              </a:spcAft>
              <a:buFont typeface="Wingdings" panose="05000000000000000000" pitchFamily="2" charset="2"/>
              <a:buChar char="ü"/>
            </a:pPr>
            <a:r>
              <a:rPr lang="en-GB" dirty="0"/>
              <a:t>Support of emergency services and crisis management entities for managing crisis situations</a:t>
            </a:r>
          </a:p>
          <a:p>
            <a:pPr marL="342900" indent="-342900" algn="l">
              <a:spcAft>
                <a:spcPts val="600"/>
              </a:spcAft>
              <a:buFont typeface="Wingdings" panose="05000000000000000000" pitchFamily="2" charset="2"/>
              <a:buChar char="Ø"/>
            </a:pPr>
            <a:r>
              <a:rPr lang="en-GB" sz="2000" b="1" dirty="0"/>
              <a:t>Target group:</a:t>
            </a:r>
          </a:p>
          <a:p>
            <a:pPr marL="800100" lvl="1" indent="-342900" algn="l">
              <a:spcAft>
                <a:spcPts val="600"/>
              </a:spcAft>
              <a:buFont typeface="Wingdings" panose="05000000000000000000" pitchFamily="2" charset="2"/>
              <a:buChar char="ü"/>
            </a:pPr>
            <a:r>
              <a:rPr lang="en-GB" dirty="0"/>
              <a:t>Public administration entities (police/LEAs, FRS, EMS, CP and crisis management)</a:t>
            </a:r>
          </a:p>
          <a:p>
            <a:pPr marL="800100" lvl="1" indent="-342900" algn="l">
              <a:spcAft>
                <a:spcPts val="600"/>
              </a:spcAft>
              <a:buFont typeface="Wingdings" panose="05000000000000000000" pitchFamily="2" charset="2"/>
              <a:buChar char="ü"/>
            </a:pPr>
            <a:r>
              <a:rPr lang="en-GB" dirty="0"/>
              <a:t>European and International institutions (EC and its DG, JRC, Europol, Interpol, NATO, etc.)</a:t>
            </a:r>
          </a:p>
          <a:p>
            <a:pPr marL="800100" lvl="1" indent="-342900" algn="l">
              <a:spcAft>
                <a:spcPts val="600"/>
              </a:spcAft>
              <a:buFont typeface="Wingdings" panose="05000000000000000000" pitchFamily="2" charset="2"/>
              <a:buChar char="ü"/>
            </a:pPr>
            <a:r>
              <a:rPr lang="en-GB" dirty="0"/>
              <a:t>Other affected public sector entities (healthcare, environment, </a:t>
            </a:r>
            <a:r>
              <a:rPr lang="en-GB" dirty="0" err="1"/>
              <a:t>defense</a:t>
            </a:r>
            <a:r>
              <a:rPr lang="en-GB" dirty="0"/>
              <a:t>, etc.)</a:t>
            </a:r>
          </a:p>
          <a:p>
            <a:pPr marL="800100" lvl="1" indent="-342900" algn="l">
              <a:spcAft>
                <a:spcPts val="600"/>
              </a:spcAft>
              <a:buFont typeface="Wingdings" panose="05000000000000000000" pitchFamily="2" charset="2"/>
              <a:buChar char="ü"/>
            </a:pPr>
            <a:r>
              <a:rPr lang="en-GB" dirty="0"/>
              <a:t>Scientific research organizations, universities, non-governmental organizations as well as natural persons</a:t>
            </a:r>
          </a:p>
          <a:p>
            <a:pPr marL="800100" lvl="1" indent="-342900" algn="l">
              <a:spcAft>
                <a:spcPts val="600"/>
              </a:spcAft>
              <a:buFont typeface="Wingdings" panose="05000000000000000000" pitchFamily="2" charset="2"/>
              <a:buChar char="ü"/>
            </a:pPr>
            <a:r>
              <a:rPr lang="en-GB" dirty="0"/>
              <a:t>Networks and groupings of relevant entities</a:t>
            </a:r>
          </a:p>
        </p:txBody>
      </p:sp>
      <p:pic>
        <p:nvPicPr>
          <p:cNvPr id="9" name="Obrázok 8">
            <a:extLst>
              <a:ext uri="{FF2B5EF4-FFF2-40B4-BE49-F238E27FC236}">
                <a16:creationId xmlns:a16="http://schemas.microsoft.com/office/drawing/2014/main" id="{ED64D973-AB72-4E26-9336-DC7D546A02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6784" y="1107745"/>
            <a:ext cx="3175809" cy="1420302"/>
          </a:xfrm>
          <a:prstGeom prst="rect">
            <a:avLst/>
          </a:prstGeom>
        </p:spPr>
      </p:pic>
    </p:spTree>
    <p:extLst>
      <p:ext uri="{BB962C8B-B14F-4D97-AF65-F5344CB8AC3E}">
        <p14:creationId xmlns:p14="http://schemas.microsoft.com/office/powerpoint/2010/main" val="702395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A1E97-DDA4-41C1-9326-4F1F643616D4}"/>
              </a:ext>
            </a:extLst>
          </p:cNvPr>
          <p:cNvSpPr>
            <a:spLocks noGrp="1"/>
          </p:cNvSpPr>
          <p:nvPr>
            <p:ph type="ctrTitle"/>
          </p:nvPr>
        </p:nvSpPr>
        <p:spPr>
          <a:xfrm>
            <a:off x="1270503" y="174768"/>
            <a:ext cx="9144000" cy="574262"/>
          </a:xfrm>
        </p:spPr>
        <p:txBody>
          <a:bodyPr>
            <a:normAutofit/>
          </a:bodyPr>
          <a:lstStyle/>
          <a:p>
            <a:pPr algn="l"/>
            <a:r>
              <a:rPr lang="sk-SK" sz="2800" b="1" dirty="0">
                <a:latin typeface="Cambria" panose="02040503050406030204" pitchFamily="18" charset="0"/>
                <a:ea typeface="Cambria" panose="02040503050406030204" pitchFamily="18" charset="0"/>
              </a:rPr>
              <a:t>ACTIVITIES</a:t>
            </a:r>
            <a:endParaRPr lang="en-GB" sz="2800" b="1" dirty="0">
              <a:latin typeface="Cambria" panose="02040503050406030204" pitchFamily="18" charset="0"/>
              <a:ea typeface="Cambria" panose="02040503050406030204" pitchFamily="18" charset="0"/>
            </a:endParaRPr>
          </a:p>
        </p:txBody>
      </p:sp>
      <p:pic>
        <p:nvPicPr>
          <p:cNvPr id="7" name="Obrázok 6">
            <a:extLst>
              <a:ext uri="{FF2B5EF4-FFF2-40B4-BE49-F238E27FC236}">
                <a16:creationId xmlns:a16="http://schemas.microsoft.com/office/drawing/2014/main" id="{4A8FA0F6-2545-4DEE-A103-93787F38DA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54444" y="-1"/>
            <a:ext cx="1089846" cy="6706745"/>
          </a:xfrm>
          <a:prstGeom prst="rect">
            <a:avLst/>
          </a:prstGeom>
        </p:spPr>
      </p:pic>
      <p:graphicFrame>
        <p:nvGraphicFramePr>
          <p:cNvPr id="9" name="Diagram 8">
            <a:extLst>
              <a:ext uri="{FF2B5EF4-FFF2-40B4-BE49-F238E27FC236}">
                <a16:creationId xmlns:a16="http://schemas.microsoft.com/office/drawing/2014/main" id="{2F0A7F8A-565D-005C-6F9F-0886255C7C9B}"/>
              </a:ext>
            </a:extLst>
          </p:cNvPr>
          <p:cNvGraphicFramePr/>
          <p:nvPr>
            <p:extLst>
              <p:ext uri="{D42A27DB-BD31-4B8C-83A1-F6EECF244321}">
                <p14:modId xmlns:p14="http://schemas.microsoft.com/office/powerpoint/2010/main" val="3895372543"/>
              </p:ext>
            </p:extLst>
          </p:nvPr>
        </p:nvGraphicFramePr>
        <p:xfrm>
          <a:off x="1270503" y="646780"/>
          <a:ext cx="8728765" cy="4755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dĺžnik: zaoblené rohy 2">
            <a:extLst>
              <a:ext uri="{FF2B5EF4-FFF2-40B4-BE49-F238E27FC236}">
                <a16:creationId xmlns:a16="http://schemas.microsoft.com/office/drawing/2014/main" id="{7B000C38-3F5A-24C2-3E36-FC0BD462F6DA}"/>
              </a:ext>
            </a:extLst>
          </p:cNvPr>
          <p:cNvSpPr/>
          <p:nvPr/>
        </p:nvSpPr>
        <p:spPr>
          <a:xfrm>
            <a:off x="855267" y="4959275"/>
            <a:ext cx="9665711" cy="17474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a:extLst>
              <a:ext uri="{FF2B5EF4-FFF2-40B4-BE49-F238E27FC236}">
                <a16:creationId xmlns:a16="http://schemas.microsoft.com/office/drawing/2014/main" id="{1F8DF360-AD65-8FFF-990A-4178191D9E15}"/>
              </a:ext>
            </a:extLst>
          </p:cNvPr>
          <p:cNvSpPr txBox="1"/>
          <p:nvPr/>
        </p:nvSpPr>
        <p:spPr>
          <a:xfrm>
            <a:off x="1270503" y="5089420"/>
            <a:ext cx="5203371" cy="1569660"/>
          </a:xfrm>
          <a:prstGeom prst="rect">
            <a:avLst/>
          </a:prstGeom>
          <a:noFill/>
        </p:spPr>
        <p:txBody>
          <a:bodyPr wrap="square" rtlCol="0">
            <a:spAutoFit/>
          </a:bodyPr>
          <a:lstStyle/>
          <a:p>
            <a:pPr marL="342900" indent="-342900">
              <a:buFont typeface="Wingdings" panose="05000000000000000000" pitchFamily="2" charset="2"/>
              <a:buChar char="Ø"/>
            </a:pPr>
            <a:r>
              <a:rPr lang="sk-SK" sz="2400" b="1" dirty="0" err="1">
                <a:solidFill>
                  <a:schemeClr val="accent1">
                    <a:lumMod val="75000"/>
                  </a:schemeClr>
                </a:solidFill>
              </a:rPr>
              <a:t>CBRNe</a:t>
            </a:r>
            <a:endParaRPr lang="sk-SK" sz="2400" b="1" dirty="0">
              <a:solidFill>
                <a:schemeClr val="accent1">
                  <a:lumMod val="75000"/>
                </a:schemeClr>
              </a:solidFill>
            </a:endParaRPr>
          </a:p>
          <a:p>
            <a:pPr marL="342900" indent="-342900">
              <a:buFont typeface="Wingdings" panose="05000000000000000000" pitchFamily="2" charset="2"/>
              <a:buChar char="Ø"/>
            </a:pPr>
            <a:r>
              <a:rPr lang="sk-SK" sz="2400" b="1" dirty="0" err="1">
                <a:solidFill>
                  <a:schemeClr val="accent1">
                    <a:lumMod val="75000"/>
                  </a:schemeClr>
                </a:solidFill>
              </a:rPr>
              <a:t>Crime</a:t>
            </a:r>
            <a:r>
              <a:rPr lang="sk-SK" sz="2400" b="1" dirty="0">
                <a:solidFill>
                  <a:schemeClr val="accent1">
                    <a:lumMod val="75000"/>
                  </a:schemeClr>
                </a:solidFill>
              </a:rPr>
              <a:t> and </a:t>
            </a:r>
            <a:r>
              <a:rPr lang="sk-SK" sz="2400" b="1" dirty="0" err="1">
                <a:solidFill>
                  <a:schemeClr val="accent1">
                    <a:lumMod val="75000"/>
                  </a:schemeClr>
                </a:solidFill>
              </a:rPr>
              <a:t>terrorism</a:t>
            </a:r>
            <a:endParaRPr lang="sk-SK" sz="2400" b="1" dirty="0">
              <a:solidFill>
                <a:schemeClr val="accent1">
                  <a:lumMod val="75000"/>
                </a:schemeClr>
              </a:solidFill>
            </a:endParaRPr>
          </a:p>
          <a:p>
            <a:pPr marL="342900" indent="-342900">
              <a:buFont typeface="Wingdings" panose="05000000000000000000" pitchFamily="2" charset="2"/>
              <a:buChar char="Ø"/>
            </a:pPr>
            <a:r>
              <a:rPr lang="sk-SK" sz="2400" b="1" dirty="0">
                <a:solidFill>
                  <a:schemeClr val="accent1">
                    <a:lumMod val="75000"/>
                  </a:schemeClr>
                </a:solidFill>
              </a:rPr>
              <a:t>Civil </a:t>
            </a:r>
            <a:r>
              <a:rPr lang="sk-SK" sz="2400" b="1" dirty="0" err="1">
                <a:solidFill>
                  <a:schemeClr val="accent1">
                    <a:lumMod val="75000"/>
                  </a:schemeClr>
                </a:solidFill>
              </a:rPr>
              <a:t>security</a:t>
            </a:r>
            <a:r>
              <a:rPr lang="sk-SK" sz="2400" b="1" dirty="0">
                <a:solidFill>
                  <a:schemeClr val="accent1">
                    <a:lumMod val="75000"/>
                  </a:schemeClr>
                </a:solidFill>
              </a:rPr>
              <a:t> and crisis management</a:t>
            </a:r>
          </a:p>
          <a:p>
            <a:pPr marL="342900" indent="-342900">
              <a:buFont typeface="Wingdings" panose="05000000000000000000" pitchFamily="2" charset="2"/>
              <a:buChar char="Ø"/>
            </a:pPr>
            <a:r>
              <a:rPr lang="sk-SK" sz="2400" b="1" dirty="0" err="1">
                <a:solidFill>
                  <a:schemeClr val="accent1">
                    <a:lumMod val="75000"/>
                  </a:schemeClr>
                </a:solidFill>
              </a:rPr>
              <a:t>Rescue</a:t>
            </a:r>
            <a:endParaRPr lang="sk-SK" sz="2400" b="1" dirty="0">
              <a:solidFill>
                <a:schemeClr val="accent1">
                  <a:lumMod val="75000"/>
                </a:schemeClr>
              </a:solidFill>
            </a:endParaRPr>
          </a:p>
        </p:txBody>
      </p:sp>
      <p:sp>
        <p:nvSpPr>
          <p:cNvPr id="6" name="BlokTextu 5">
            <a:extLst>
              <a:ext uri="{FF2B5EF4-FFF2-40B4-BE49-F238E27FC236}">
                <a16:creationId xmlns:a16="http://schemas.microsoft.com/office/drawing/2014/main" id="{C253C243-D9E8-6F87-56C4-E4626963BFE1}"/>
              </a:ext>
            </a:extLst>
          </p:cNvPr>
          <p:cNvSpPr txBox="1"/>
          <p:nvPr/>
        </p:nvSpPr>
        <p:spPr>
          <a:xfrm>
            <a:off x="7151176" y="5113572"/>
            <a:ext cx="4584334" cy="1569660"/>
          </a:xfrm>
          <a:prstGeom prst="rect">
            <a:avLst/>
          </a:prstGeom>
          <a:noFill/>
        </p:spPr>
        <p:txBody>
          <a:bodyPr wrap="square" rtlCol="0">
            <a:spAutoFit/>
          </a:bodyPr>
          <a:lstStyle/>
          <a:p>
            <a:pPr marL="342900" indent="-342900">
              <a:buFont typeface="Wingdings" panose="05000000000000000000" pitchFamily="2" charset="2"/>
              <a:buChar char="Ø"/>
            </a:pPr>
            <a:r>
              <a:rPr lang="sk-SK" sz="2400" b="1" dirty="0" err="1">
                <a:solidFill>
                  <a:srgbClr val="37A0A0"/>
                </a:solidFill>
              </a:rPr>
              <a:t>Education</a:t>
            </a:r>
            <a:r>
              <a:rPr lang="sk-SK" sz="2400" b="1" dirty="0">
                <a:solidFill>
                  <a:srgbClr val="37A0A0"/>
                </a:solidFill>
              </a:rPr>
              <a:t> </a:t>
            </a:r>
            <a:r>
              <a:rPr lang="sk-SK" sz="2400" b="1" dirty="0" err="1">
                <a:solidFill>
                  <a:srgbClr val="37A0A0"/>
                </a:solidFill>
              </a:rPr>
              <a:t>activities</a:t>
            </a:r>
            <a:endParaRPr lang="sk-SK" sz="2400" b="1" dirty="0">
              <a:solidFill>
                <a:srgbClr val="37A0A0"/>
              </a:solidFill>
            </a:endParaRPr>
          </a:p>
          <a:p>
            <a:pPr marL="342900" indent="-342900">
              <a:buFont typeface="Wingdings" panose="05000000000000000000" pitchFamily="2" charset="2"/>
              <a:buChar char="Ø"/>
            </a:pPr>
            <a:r>
              <a:rPr lang="sk-SK" sz="2400" b="1" dirty="0" err="1">
                <a:solidFill>
                  <a:srgbClr val="37A0A0"/>
                </a:solidFill>
              </a:rPr>
              <a:t>Procedures</a:t>
            </a:r>
            <a:r>
              <a:rPr lang="sk-SK" sz="2400" b="1" dirty="0">
                <a:solidFill>
                  <a:srgbClr val="37A0A0"/>
                </a:solidFill>
              </a:rPr>
              <a:t> </a:t>
            </a:r>
          </a:p>
          <a:p>
            <a:pPr marL="342900" indent="-342900">
              <a:buFont typeface="Wingdings" panose="05000000000000000000" pitchFamily="2" charset="2"/>
              <a:buChar char="Ø"/>
            </a:pPr>
            <a:r>
              <a:rPr lang="sk-SK" sz="2400" b="1" dirty="0" err="1">
                <a:solidFill>
                  <a:srgbClr val="37A0A0"/>
                </a:solidFill>
              </a:rPr>
              <a:t>Equipment</a:t>
            </a:r>
            <a:endParaRPr lang="sk-SK" sz="2400" b="1" dirty="0">
              <a:solidFill>
                <a:srgbClr val="37A0A0"/>
              </a:solidFill>
            </a:endParaRPr>
          </a:p>
          <a:p>
            <a:pPr marL="342900" indent="-342900">
              <a:buFont typeface="Wingdings" panose="05000000000000000000" pitchFamily="2" charset="2"/>
              <a:buChar char="Ø"/>
            </a:pPr>
            <a:r>
              <a:rPr lang="sk-SK" sz="2400" b="1" dirty="0" err="1">
                <a:solidFill>
                  <a:srgbClr val="37A0A0"/>
                </a:solidFill>
              </a:rPr>
              <a:t>Methodologies</a:t>
            </a:r>
            <a:endParaRPr lang="sk-SK" sz="2400" b="1" dirty="0">
              <a:solidFill>
                <a:srgbClr val="37A0A0"/>
              </a:solidFill>
            </a:endParaRPr>
          </a:p>
        </p:txBody>
      </p:sp>
      <p:sp>
        <p:nvSpPr>
          <p:cNvPr id="5" name="Šípka: nadol 4">
            <a:extLst>
              <a:ext uri="{FF2B5EF4-FFF2-40B4-BE49-F238E27FC236}">
                <a16:creationId xmlns:a16="http://schemas.microsoft.com/office/drawing/2014/main" id="{5ED69A92-E4D6-BF13-AB9C-BAD20D8E623A}"/>
              </a:ext>
            </a:extLst>
          </p:cNvPr>
          <p:cNvSpPr/>
          <p:nvPr/>
        </p:nvSpPr>
        <p:spPr>
          <a:xfrm>
            <a:off x="2820235" y="83194"/>
            <a:ext cx="3629987" cy="1251287"/>
          </a:xfrm>
          <a:prstGeom prst="downArrow">
            <a:avLst/>
          </a:prstGeom>
          <a:solidFill>
            <a:srgbClr val="37A0A0"/>
          </a:solidFill>
          <a:ln>
            <a:solidFill>
              <a:srgbClr val="37A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b="1" dirty="0" err="1"/>
              <a:t>Satellite-based</a:t>
            </a:r>
            <a:r>
              <a:rPr lang="sk-SK" b="1" dirty="0"/>
              <a:t> </a:t>
            </a:r>
            <a:r>
              <a:rPr lang="sk-SK" b="1" dirty="0" err="1"/>
              <a:t>services</a:t>
            </a:r>
            <a:endParaRPr lang="sk-SK" b="1" dirty="0"/>
          </a:p>
        </p:txBody>
      </p:sp>
    </p:spTree>
    <p:extLst>
      <p:ext uri="{BB962C8B-B14F-4D97-AF65-F5344CB8AC3E}">
        <p14:creationId xmlns:p14="http://schemas.microsoft.com/office/powerpoint/2010/main" val="2212637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out)">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animBg="1"/>
      <p:bldP spid="4" grpId="0"/>
      <p:bldP spid="6"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ĺžnik 26">
            <a:extLst>
              <a:ext uri="{FF2B5EF4-FFF2-40B4-BE49-F238E27FC236}">
                <a16:creationId xmlns:a16="http://schemas.microsoft.com/office/drawing/2014/main" id="{B6A4CCE9-55FB-5177-73BC-94A8FFD6D055}"/>
              </a:ext>
            </a:extLst>
          </p:cNvPr>
          <p:cNvSpPr/>
          <p:nvPr/>
        </p:nvSpPr>
        <p:spPr>
          <a:xfrm>
            <a:off x="200465" y="4261989"/>
            <a:ext cx="7339491" cy="3779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Obdĺžnik 27">
            <a:extLst>
              <a:ext uri="{FF2B5EF4-FFF2-40B4-BE49-F238E27FC236}">
                <a16:creationId xmlns:a16="http://schemas.microsoft.com/office/drawing/2014/main" id="{D573F04D-80FB-8FF2-1B88-2A3DFB1922B1}"/>
              </a:ext>
            </a:extLst>
          </p:cNvPr>
          <p:cNvSpPr/>
          <p:nvPr/>
        </p:nvSpPr>
        <p:spPr>
          <a:xfrm>
            <a:off x="209224" y="4682604"/>
            <a:ext cx="7339491" cy="3779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9" name="Obdĺžnik 28">
            <a:extLst>
              <a:ext uri="{FF2B5EF4-FFF2-40B4-BE49-F238E27FC236}">
                <a16:creationId xmlns:a16="http://schemas.microsoft.com/office/drawing/2014/main" id="{822E4DC0-5D79-AC93-9D76-0F3D65AFE984}"/>
              </a:ext>
            </a:extLst>
          </p:cNvPr>
          <p:cNvSpPr/>
          <p:nvPr/>
        </p:nvSpPr>
        <p:spPr>
          <a:xfrm>
            <a:off x="200465" y="3623443"/>
            <a:ext cx="7339491" cy="3779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 name="Obdĺžnik 29">
            <a:extLst>
              <a:ext uri="{FF2B5EF4-FFF2-40B4-BE49-F238E27FC236}">
                <a16:creationId xmlns:a16="http://schemas.microsoft.com/office/drawing/2014/main" id="{255DAF89-481D-FBFA-F149-E8DDA3C09F2B}"/>
              </a:ext>
            </a:extLst>
          </p:cNvPr>
          <p:cNvSpPr/>
          <p:nvPr/>
        </p:nvSpPr>
        <p:spPr>
          <a:xfrm>
            <a:off x="209224" y="3200229"/>
            <a:ext cx="7339491" cy="3779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5" name="Obrázok 3">
            <a:extLst>
              <a:ext uri="{FF2B5EF4-FFF2-40B4-BE49-F238E27FC236}">
                <a16:creationId xmlns:a16="http://schemas.microsoft.com/office/drawing/2014/main" id="{EB3428EA-BBAA-E007-2B6D-EF3D9F4FB5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1819" y="2506286"/>
            <a:ext cx="2273163" cy="67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ok 18">
            <a:extLst>
              <a:ext uri="{FF2B5EF4-FFF2-40B4-BE49-F238E27FC236}">
                <a16:creationId xmlns:a16="http://schemas.microsoft.com/office/drawing/2014/main" id="{AFA641ED-DA4E-3E1A-30A3-B2E3D965FB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0988" y="2722995"/>
            <a:ext cx="2120630" cy="757131"/>
          </a:xfrm>
          <a:prstGeom prst="rect">
            <a:avLst/>
          </a:prstGeom>
        </p:spPr>
      </p:pic>
      <p:sp>
        <p:nvSpPr>
          <p:cNvPr id="2" name="Nadpis 1">
            <a:extLst>
              <a:ext uri="{FF2B5EF4-FFF2-40B4-BE49-F238E27FC236}">
                <a16:creationId xmlns:a16="http://schemas.microsoft.com/office/drawing/2014/main" id="{B51A1E97-DDA4-41C1-9326-4F1F643616D4}"/>
              </a:ext>
            </a:extLst>
          </p:cNvPr>
          <p:cNvSpPr>
            <a:spLocks noGrp="1"/>
          </p:cNvSpPr>
          <p:nvPr>
            <p:ph type="ctrTitle"/>
          </p:nvPr>
        </p:nvSpPr>
        <p:spPr>
          <a:xfrm>
            <a:off x="79828" y="106674"/>
            <a:ext cx="10334674" cy="734091"/>
          </a:xfrm>
        </p:spPr>
        <p:txBody>
          <a:bodyPr>
            <a:noAutofit/>
          </a:bodyPr>
          <a:lstStyle/>
          <a:p>
            <a:pPr marL="571500" indent="-571500" algn="l">
              <a:buFont typeface="Wingdings" panose="05000000000000000000" pitchFamily="2" charset="2"/>
              <a:buChar char="Ø"/>
            </a:pPr>
            <a:r>
              <a:rPr lang="sk-SK" sz="2800" b="1" dirty="0">
                <a:latin typeface="Cambria" panose="02040503050406030204" pitchFamily="18" charset="0"/>
                <a:ea typeface="Cambria" panose="02040503050406030204" pitchFamily="18" charset="0"/>
              </a:rPr>
              <a:t>Research &amp; </a:t>
            </a:r>
            <a:r>
              <a:rPr lang="sk-SK" sz="2800" b="1" dirty="0" err="1">
                <a:latin typeface="Cambria" panose="02040503050406030204" pitchFamily="18" charset="0"/>
                <a:ea typeface="Cambria" panose="02040503050406030204" pitchFamily="18" charset="0"/>
              </a:rPr>
              <a:t>Development</a:t>
            </a:r>
            <a:r>
              <a:rPr lang="sk-SK" sz="2800" b="1" dirty="0">
                <a:latin typeface="Cambria" panose="02040503050406030204" pitchFamily="18" charset="0"/>
                <a:ea typeface="Cambria" panose="02040503050406030204" pitchFamily="18" charset="0"/>
              </a:rPr>
              <a:t> &amp; </a:t>
            </a:r>
            <a:r>
              <a:rPr lang="sk-SK" sz="2800" b="1" dirty="0" err="1">
                <a:latin typeface="Cambria" panose="02040503050406030204" pitchFamily="18" charset="0"/>
                <a:ea typeface="Cambria" panose="02040503050406030204" pitchFamily="18" charset="0"/>
              </a:rPr>
              <a:t>Innovations</a:t>
            </a:r>
            <a:r>
              <a:rPr lang="sk-SK" sz="2800" b="1" dirty="0">
                <a:latin typeface="Cambria" panose="02040503050406030204" pitchFamily="18" charset="0"/>
                <a:ea typeface="Cambria" panose="02040503050406030204" pitchFamily="18" charset="0"/>
              </a:rPr>
              <a:t> Projects</a:t>
            </a:r>
            <a:endParaRPr lang="en-GB" sz="2800" b="1" dirty="0">
              <a:latin typeface="Cambria" panose="02040503050406030204" pitchFamily="18" charset="0"/>
              <a:ea typeface="Cambria" panose="02040503050406030204" pitchFamily="18" charset="0"/>
            </a:endParaRPr>
          </a:p>
        </p:txBody>
      </p:sp>
      <p:pic>
        <p:nvPicPr>
          <p:cNvPr id="4" name="Obrázok 5">
            <a:extLst>
              <a:ext uri="{FF2B5EF4-FFF2-40B4-BE49-F238E27FC236}">
                <a16:creationId xmlns:a16="http://schemas.microsoft.com/office/drawing/2014/main" id="{24A34BFF-8326-4646-A56A-A131AABEE77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18838" y="5203541"/>
            <a:ext cx="2273162" cy="170404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VÃ½sledok vyhÄ¾adÃ¡vania obrÃ¡zkov pre dopyt SYnergy of integrated Sensors and Technologies for urban sEcured environMent">
            <a:extLst>
              <a:ext uri="{FF2B5EF4-FFF2-40B4-BE49-F238E27FC236}">
                <a16:creationId xmlns:a16="http://schemas.microsoft.com/office/drawing/2014/main" id="{9EE270D5-D41B-4192-A4F4-FA9B9A10DDD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72135" y="4263038"/>
            <a:ext cx="1037672" cy="127292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ok 4">
            <a:extLst>
              <a:ext uri="{FF2B5EF4-FFF2-40B4-BE49-F238E27FC236}">
                <a16:creationId xmlns:a16="http://schemas.microsoft.com/office/drawing/2014/main" id="{AFFF41AB-BD69-4A8A-BA12-67E82FE81775}"/>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511690" y="1669247"/>
            <a:ext cx="2450315" cy="1016286"/>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7" name="Obrázok 3">
            <a:extLst>
              <a:ext uri="{FF2B5EF4-FFF2-40B4-BE49-F238E27FC236}">
                <a16:creationId xmlns:a16="http://schemas.microsoft.com/office/drawing/2014/main" id="{054D5895-FE0E-4CA1-889A-74188BD5A75B}"/>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706970" y="3245818"/>
            <a:ext cx="2605674" cy="726223"/>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1">
            <a:extLst>
              <a:ext uri="{FF2B5EF4-FFF2-40B4-BE49-F238E27FC236}">
                <a16:creationId xmlns:a16="http://schemas.microsoft.com/office/drawing/2014/main" id="{7283DC1B-7D21-4EBD-A0BD-5AD066D86B5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932257" y="1537201"/>
            <a:ext cx="1239686" cy="1148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5" name="Obrázok 14">
            <a:extLst>
              <a:ext uri="{FF2B5EF4-FFF2-40B4-BE49-F238E27FC236}">
                <a16:creationId xmlns:a16="http://schemas.microsoft.com/office/drawing/2014/main" id="{24F41871-6DC6-40BE-8614-F7429032D5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86976" y="3847496"/>
            <a:ext cx="1731343" cy="1079327"/>
          </a:xfrm>
          <a:prstGeom prst="rect">
            <a:avLst/>
          </a:prstGeom>
        </p:spPr>
      </p:pic>
      <p:pic>
        <p:nvPicPr>
          <p:cNvPr id="10" name="Obrázok 9">
            <a:extLst>
              <a:ext uri="{FF2B5EF4-FFF2-40B4-BE49-F238E27FC236}">
                <a16:creationId xmlns:a16="http://schemas.microsoft.com/office/drawing/2014/main" id="{1623C92C-2D13-72F1-F996-8085DC32CC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0160988" y="178725"/>
            <a:ext cx="1367537" cy="1547872"/>
          </a:xfrm>
          <a:prstGeom prst="rect">
            <a:avLst/>
          </a:prstGeom>
        </p:spPr>
      </p:pic>
      <p:pic>
        <p:nvPicPr>
          <p:cNvPr id="12" name="Obrázok 11">
            <a:extLst>
              <a:ext uri="{FF2B5EF4-FFF2-40B4-BE49-F238E27FC236}">
                <a16:creationId xmlns:a16="http://schemas.microsoft.com/office/drawing/2014/main" id="{86B5FE9B-F1C3-044D-B7A5-BB7824381C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43474" y="916496"/>
            <a:ext cx="1805928" cy="819648"/>
          </a:xfrm>
          <a:prstGeom prst="rect">
            <a:avLst/>
          </a:prstGeom>
        </p:spPr>
      </p:pic>
      <p:pic>
        <p:nvPicPr>
          <p:cNvPr id="14" name="Obrázok 13">
            <a:extLst>
              <a:ext uri="{FF2B5EF4-FFF2-40B4-BE49-F238E27FC236}">
                <a16:creationId xmlns:a16="http://schemas.microsoft.com/office/drawing/2014/main" id="{E3232545-C9FE-E4C9-BF64-99C691F6743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78507" y="4903654"/>
            <a:ext cx="2071991" cy="632305"/>
          </a:xfrm>
          <a:prstGeom prst="rect">
            <a:avLst/>
          </a:prstGeom>
        </p:spPr>
      </p:pic>
      <p:pic>
        <p:nvPicPr>
          <p:cNvPr id="17" name="Obrázok 16">
            <a:extLst>
              <a:ext uri="{FF2B5EF4-FFF2-40B4-BE49-F238E27FC236}">
                <a16:creationId xmlns:a16="http://schemas.microsoft.com/office/drawing/2014/main" id="{482C493D-9499-490E-98BC-A6CB70FFE6D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793666" y="5908419"/>
            <a:ext cx="2358982" cy="679430"/>
          </a:xfrm>
          <a:prstGeom prst="rect">
            <a:avLst/>
          </a:prstGeom>
        </p:spPr>
      </p:pic>
      <p:pic>
        <p:nvPicPr>
          <p:cNvPr id="16" name="Obrázok 15">
            <a:extLst>
              <a:ext uri="{FF2B5EF4-FFF2-40B4-BE49-F238E27FC236}">
                <a16:creationId xmlns:a16="http://schemas.microsoft.com/office/drawing/2014/main" id="{F1C14641-BA88-166C-AF16-54437ACDE26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086664" y="3734574"/>
            <a:ext cx="983338" cy="1169080"/>
          </a:xfrm>
          <a:prstGeom prst="rect">
            <a:avLst/>
          </a:prstGeom>
        </p:spPr>
      </p:pic>
      <p:pic>
        <p:nvPicPr>
          <p:cNvPr id="20" name="Obrázok 19">
            <a:extLst>
              <a:ext uri="{FF2B5EF4-FFF2-40B4-BE49-F238E27FC236}">
                <a16:creationId xmlns:a16="http://schemas.microsoft.com/office/drawing/2014/main" id="{EBFCAFE5-0A62-9A91-7E4E-C34A7738733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888592" y="75297"/>
            <a:ext cx="1388615" cy="781096"/>
          </a:xfrm>
          <a:prstGeom prst="rect">
            <a:avLst/>
          </a:prstGeom>
        </p:spPr>
      </p:pic>
      <p:sp>
        <p:nvSpPr>
          <p:cNvPr id="22" name="Podnadpis 2">
            <a:extLst>
              <a:ext uri="{FF2B5EF4-FFF2-40B4-BE49-F238E27FC236}">
                <a16:creationId xmlns:a16="http://schemas.microsoft.com/office/drawing/2014/main" id="{66335BEE-E0CF-9688-9CE0-19418B6660FD}"/>
              </a:ext>
            </a:extLst>
          </p:cNvPr>
          <p:cNvSpPr>
            <a:spLocks noGrp="1"/>
          </p:cNvSpPr>
          <p:nvPr>
            <p:ph type="subTitle" idx="1"/>
          </p:nvPr>
        </p:nvSpPr>
        <p:spPr>
          <a:xfrm>
            <a:off x="20057" y="1134466"/>
            <a:ext cx="7971825" cy="5869449"/>
          </a:xfrm>
        </p:spPr>
        <p:txBody>
          <a:bodyPr>
            <a:normAutofit/>
          </a:bodyPr>
          <a:lstStyle/>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TARGET</a:t>
            </a:r>
            <a:r>
              <a:rPr lang="en-GB" sz="1800" dirty="0"/>
              <a:t> – Augmented Reality Training </a:t>
            </a:r>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TERRIFFIC</a:t>
            </a:r>
            <a:r>
              <a:rPr lang="en-GB" sz="1800" dirty="0"/>
              <a:t> – </a:t>
            </a:r>
            <a:r>
              <a:rPr lang="en-US" sz="1800" dirty="0"/>
              <a:t>optimization of intervention activities in CB</a:t>
            </a:r>
            <a:r>
              <a:rPr lang="en-US" sz="1800" b="1" dirty="0"/>
              <a:t>RN</a:t>
            </a:r>
            <a:r>
              <a:rPr lang="en-US" sz="1800" dirty="0"/>
              <a:t>E incidents</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SYSTEM</a:t>
            </a:r>
            <a:r>
              <a:rPr lang="en-GB" sz="1800" dirty="0"/>
              <a:t> – </a:t>
            </a:r>
            <a:r>
              <a:rPr lang="en-US" sz="1800" dirty="0"/>
              <a:t>detection/monitoring of drug/explosive precursors</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err="1"/>
              <a:t>ILeaNet</a:t>
            </a:r>
            <a:r>
              <a:rPr lang="en-GB" sz="1800" dirty="0"/>
              <a:t> – innovations through networking of LEAs</a:t>
            </a:r>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DAREnet</a:t>
            </a:r>
            <a:r>
              <a:rPr lang="en-GB" sz="1800" dirty="0"/>
              <a:t> – networking and innovations for flood </a:t>
            </a:r>
            <a:r>
              <a:rPr lang="en-GB" sz="1800" dirty="0" err="1"/>
              <a:t>resilence</a:t>
            </a:r>
            <a:endParaRPr lang="en-GB"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iProcureNet</a:t>
            </a:r>
            <a:r>
              <a:rPr lang="en-GB" sz="1800" dirty="0"/>
              <a:t> – </a:t>
            </a:r>
            <a:r>
              <a:rPr lang="en-US" sz="1800" dirty="0"/>
              <a:t>networking and research for procurement innovation</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RESCUER</a:t>
            </a:r>
            <a:r>
              <a:rPr lang="en-GB" sz="1800" dirty="0"/>
              <a:t> – technologies for rescuers in </a:t>
            </a:r>
            <a:r>
              <a:rPr lang="sk-SK" sz="1800" dirty="0" err="1"/>
              <a:t>adverse</a:t>
            </a:r>
            <a:r>
              <a:rPr lang="en-GB" sz="1800" dirty="0"/>
              <a:t> conditions</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VALKYRIES</a:t>
            </a:r>
            <a:r>
              <a:rPr lang="en-GB" sz="1800" dirty="0"/>
              <a:t> – </a:t>
            </a:r>
            <a:r>
              <a:rPr lang="sk-SK" sz="1800" dirty="0" err="1"/>
              <a:t>standards</a:t>
            </a:r>
            <a:r>
              <a:rPr lang="sk-SK" sz="1800" dirty="0"/>
              <a:t> and </a:t>
            </a:r>
            <a:r>
              <a:rPr lang="sk-SK" sz="1800" dirty="0" err="1"/>
              <a:t>harmonization</a:t>
            </a:r>
            <a:r>
              <a:rPr lang="sk-SK" sz="1800" dirty="0"/>
              <a:t> </a:t>
            </a:r>
            <a:r>
              <a:rPr lang="sk-SK" sz="1800" dirty="0" err="1"/>
              <a:t>for</a:t>
            </a:r>
            <a:r>
              <a:rPr lang="sk-SK" sz="1800" dirty="0"/>
              <a:t> MCI </a:t>
            </a:r>
            <a:r>
              <a:rPr lang="sk-SK" sz="1800" dirty="0" err="1"/>
              <a:t>response</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NOTIONES</a:t>
            </a:r>
            <a:r>
              <a:rPr lang="en-GB" sz="1800" dirty="0"/>
              <a:t> – </a:t>
            </a:r>
            <a:r>
              <a:rPr lang="en-US" sz="1800" dirty="0"/>
              <a:t>networking and innovation for security and intelligence services</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PANTHEON</a:t>
            </a:r>
            <a:r>
              <a:rPr lang="en-GB" sz="1800" dirty="0"/>
              <a:t> – Smart City </a:t>
            </a:r>
            <a:r>
              <a:rPr lang="sk-SK" sz="1800" dirty="0" err="1"/>
              <a:t>Digital</a:t>
            </a:r>
            <a:r>
              <a:rPr lang="sk-SK" sz="1800" dirty="0"/>
              <a:t> </a:t>
            </a:r>
            <a:r>
              <a:rPr lang="sk-SK" sz="1800" dirty="0" err="1"/>
              <a:t>Twins</a:t>
            </a:r>
            <a:r>
              <a:rPr lang="sk-SK" sz="1800" dirty="0"/>
              <a:t> </a:t>
            </a:r>
            <a:r>
              <a:rPr lang="sk-SK" sz="1800" dirty="0" err="1"/>
              <a:t>for</a:t>
            </a:r>
            <a:r>
              <a:rPr lang="sk-SK" sz="1800" dirty="0"/>
              <a:t> </a:t>
            </a:r>
            <a:r>
              <a:rPr lang="sk-SK" sz="1800" dirty="0" err="1"/>
              <a:t>Disaster</a:t>
            </a:r>
            <a:r>
              <a:rPr lang="sk-SK" sz="1800" dirty="0"/>
              <a:t> </a:t>
            </a:r>
            <a:r>
              <a:rPr lang="sk-SK" sz="1800" dirty="0" err="1"/>
              <a:t>Resilient</a:t>
            </a:r>
            <a:r>
              <a:rPr lang="sk-SK" sz="1800" dirty="0"/>
              <a:t> </a:t>
            </a:r>
            <a:r>
              <a:rPr lang="sk-SK" sz="1800" dirty="0" err="1"/>
              <a:t>Communities</a:t>
            </a:r>
            <a:endParaRPr lang="en-GB"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PROTECT</a:t>
            </a:r>
            <a:r>
              <a:rPr lang="en-GB" sz="1800" dirty="0"/>
              <a:t> – Procuring innovative climate change services</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SHIELD4CROWD</a:t>
            </a:r>
            <a:r>
              <a:rPr lang="en-GB" sz="1800" dirty="0"/>
              <a:t> – PCP </a:t>
            </a:r>
            <a:r>
              <a:rPr lang="sk-SK" sz="1800" dirty="0" err="1"/>
              <a:t>for</a:t>
            </a:r>
            <a:r>
              <a:rPr lang="sk-SK" sz="1800" dirty="0"/>
              <a:t> </a:t>
            </a:r>
            <a:r>
              <a:rPr lang="en-GB" sz="1800" dirty="0"/>
              <a:t>Crowd Management Security</a:t>
            </a:r>
            <a:endParaRPr lang="sk-SK"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R-PLAN</a:t>
            </a:r>
            <a:r>
              <a:rPr lang="en-GB" sz="1800" dirty="0"/>
              <a:t> – </a:t>
            </a:r>
            <a:r>
              <a:rPr lang="sk-SK" sz="1800" dirty="0"/>
              <a:t>Risk </a:t>
            </a:r>
            <a:r>
              <a:rPr lang="sk-SK" sz="1800" dirty="0" err="1"/>
              <a:t>assessment</a:t>
            </a:r>
            <a:r>
              <a:rPr lang="sk-SK" sz="1800" dirty="0"/>
              <a:t> </a:t>
            </a:r>
            <a:r>
              <a:rPr lang="sk-SK" sz="1800" dirty="0" err="1"/>
              <a:t>methodology</a:t>
            </a:r>
            <a:endParaRPr lang="en-GB" sz="1800" dirty="0"/>
          </a:p>
          <a:p>
            <a:pPr marL="622300" lvl="1" indent="-349250" algn="l">
              <a:lnSpc>
                <a:spcPct val="100000"/>
              </a:lnSpc>
              <a:spcBef>
                <a:spcPts val="0"/>
              </a:spcBef>
              <a:spcAft>
                <a:spcPts val="600"/>
              </a:spcAft>
              <a:buFont typeface="Wingdings" panose="05000000000000000000" pitchFamily="2" charset="2"/>
              <a:buChar char="ü"/>
              <a:tabLst>
                <a:tab pos="982663" algn="l"/>
              </a:tabLst>
            </a:pPr>
            <a:r>
              <a:rPr lang="en-GB" sz="1800" b="1" dirty="0"/>
              <a:t>CRISPRO</a:t>
            </a:r>
            <a:r>
              <a:rPr lang="en-GB" sz="1800" dirty="0"/>
              <a:t> – </a:t>
            </a:r>
            <a:r>
              <a:rPr lang="sk-SK" sz="1800" dirty="0" err="1"/>
              <a:t>Security</a:t>
            </a:r>
            <a:r>
              <a:rPr lang="sk-SK" sz="1800" dirty="0"/>
              <a:t> and </a:t>
            </a:r>
            <a:r>
              <a:rPr lang="sk-SK" sz="1800" dirty="0" err="1"/>
              <a:t>protection</a:t>
            </a:r>
            <a:r>
              <a:rPr lang="sk-SK" sz="1800" dirty="0"/>
              <a:t> </a:t>
            </a:r>
            <a:r>
              <a:rPr lang="sk-SK" sz="1800" dirty="0" err="1"/>
              <a:t>networking</a:t>
            </a:r>
            <a:r>
              <a:rPr lang="sk-SK" sz="1800" dirty="0"/>
              <a:t> </a:t>
            </a:r>
            <a:r>
              <a:rPr lang="sk-SK" sz="1800" dirty="0" err="1"/>
              <a:t>for</a:t>
            </a:r>
            <a:r>
              <a:rPr lang="sk-SK" sz="1800" dirty="0"/>
              <a:t> </a:t>
            </a:r>
            <a:r>
              <a:rPr lang="sk-SK" sz="1800" dirty="0" err="1"/>
              <a:t>knowledge</a:t>
            </a:r>
            <a:r>
              <a:rPr lang="sk-SK" sz="1800" dirty="0"/>
              <a:t> </a:t>
            </a:r>
            <a:r>
              <a:rPr lang="sk-SK" sz="1800" dirty="0" err="1"/>
              <a:t>synergies</a:t>
            </a:r>
            <a:endParaRPr lang="en-GB" sz="1800" dirty="0"/>
          </a:p>
          <a:p>
            <a:pPr marL="719138" lvl="1" indent="-544513" algn="l">
              <a:spcAft>
                <a:spcPts val="600"/>
              </a:spcAft>
              <a:buFont typeface="Wingdings" panose="05000000000000000000" pitchFamily="2" charset="2"/>
              <a:buChar char="ü"/>
              <a:tabLst>
                <a:tab pos="719138" algn="l"/>
              </a:tabLst>
            </a:pPr>
            <a:endParaRPr lang="en-GB" sz="2400" dirty="0"/>
          </a:p>
        </p:txBody>
      </p:sp>
    </p:spTree>
    <p:extLst>
      <p:ext uri="{BB962C8B-B14F-4D97-AF65-F5344CB8AC3E}">
        <p14:creationId xmlns:p14="http://schemas.microsoft.com/office/powerpoint/2010/main" val="2401582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25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1+#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fill="hold" grpId="0" nodeType="afterEffect">
                                  <p:stCondLst>
                                    <p:cond delay="25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25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EE170F-CA65-664E-B599-4A9ADC8827CA}"/>
              </a:ext>
            </a:extLst>
          </p:cNvPr>
          <p:cNvSpPr txBox="1">
            <a:spLocks/>
          </p:cNvSpPr>
          <p:nvPr/>
        </p:nvSpPr>
        <p:spPr>
          <a:xfrm>
            <a:off x="5629333" y="1300381"/>
            <a:ext cx="5418282" cy="86924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5000" dirty="0">
                <a:solidFill>
                  <a:schemeClr val="bg1"/>
                </a:solidFill>
                <a:latin typeface="Bebas Neue Regular"/>
              </a:rPr>
              <a:t>TITLE</a:t>
            </a:r>
          </a:p>
        </p:txBody>
      </p:sp>
      <p:sp>
        <p:nvSpPr>
          <p:cNvPr id="2" name="Rectángulo 8">
            <a:extLst>
              <a:ext uri="{FF2B5EF4-FFF2-40B4-BE49-F238E27FC236}">
                <a16:creationId xmlns:a16="http://schemas.microsoft.com/office/drawing/2014/main" id="{112FDFBB-3F20-CA5D-25BE-C567D06C899E}"/>
              </a:ext>
            </a:extLst>
          </p:cNvPr>
          <p:cNvSpPr/>
          <p:nvPr/>
        </p:nvSpPr>
        <p:spPr>
          <a:xfrm>
            <a:off x="4890052" y="15389"/>
            <a:ext cx="7301948" cy="6075431"/>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Obrázok 6">
            <a:extLst>
              <a:ext uri="{FF2B5EF4-FFF2-40B4-BE49-F238E27FC236}">
                <a16:creationId xmlns:a16="http://schemas.microsoft.com/office/drawing/2014/main" id="{6B8C3EDE-B34F-533B-B17E-5E70F1768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08" y="2519548"/>
            <a:ext cx="4911527" cy="3576220"/>
          </a:xfrm>
          <a:prstGeom prst="rect">
            <a:avLst/>
          </a:prstGeom>
        </p:spPr>
      </p:pic>
      <p:pic>
        <p:nvPicPr>
          <p:cNvPr id="8" name="Obrázok 7">
            <a:extLst>
              <a:ext uri="{FF2B5EF4-FFF2-40B4-BE49-F238E27FC236}">
                <a16:creationId xmlns:a16="http://schemas.microsoft.com/office/drawing/2014/main" id="{D296ECF4-E18E-200C-45EF-19DE9D96BD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9673" y="429722"/>
            <a:ext cx="3393355" cy="1540126"/>
          </a:xfrm>
          <a:prstGeom prst="rect">
            <a:avLst/>
          </a:prstGeom>
        </p:spPr>
      </p:pic>
      <p:sp>
        <p:nvSpPr>
          <p:cNvPr id="9" name="BlokTextu 8">
            <a:extLst>
              <a:ext uri="{FF2B5EF4-FFF2-40B4-BE49-F238E27FC236}">
                <a16:creationId xmlns:a16="http://schemas.microsoft.com/office/drawing/2014/main" id="{3622F1AC-C408-3567-E852-00452E9344A6}"/>
              </a:ext>
            </a:extLst>
          </p:cNvPr>
          <p:cNvSpPr txBox="1"/>
          <p:nvPr/>
        </p:nvSpPr>
        <p:spPr>
          <a:xfrm>
            <a:off x="5166454" y="584853"/>
            <a:ext cx="7025546" cy="5170646"/>
          </a:xfrm>
          <a:prstGeom prst="rect">
            <a:avLst/>
          </a:prstGeom>
          <a:noFill/>
        </p:spPr>
        <p:txBody>
          <a:bodyPr wrap="square">
            <a:spAutoFit/>
          </a:bodyPr>
          <a:lstStyle/>
          <a:p>
            <a:r>
              <a:rPr lang="en-GB" sz="2400" b="1" dirty="0">
                <a:solidFill>
                  <a:srgbClr val="FFFFFF"/>
                </a:solidFill>
                <a:effectLst/>
              </a:rPr>
              <a:t>Harmonization and Pre-Standardization of Equipment, Training and Procedures for FRs on MCI.</a:t>
            </a:r>
          </a:p>
          <a:p>
            <a:endParaRPr lang="en-GB" b="1" dirty="0">
              <a:solidFill>
                <a:srgbClr val="FFFFFF"/>
              </a:solidFill>
            </a:endParaRPr>
          </a:p>
          <a:p>
            <a:r>
              <a:rPr lang="en-GB" sz="2400" dirty="0">
                <a:solidFill>
                  <a:schemeClr val="bg1"/>
                </a:solidFill>
              </a:rPr>
              <a:t>Project aimed at exploring the impact of the emerging technologies, procedures and collaboration tools for supporting the actuation of the first aid responders on cross-border disasters and major crisis situations.</a:t>
            </a:r>
          </a:p>
          <a:p>
            <a:endParaRPr lang="en-GB" sz="2400" dirty="0">
              <a:solidFill>
                <a:schemeClr val="bg1"/>
              </a:solidFill>
            </a:endParaRPr>
          </a:p>
          <a:p>
            <a:r>
              <a:rPr lang="en-GB" sz="2400" dirty="0">
                <a:solidFill>
                  <a:schemeClr val="bg1"/>
                </a:solidFill>
              </a:rPr>
              <a:t>Implementation of satellite pictures of affected area was examined</a:t>
            </a:r>
            <a:r>
              <a:rPr lang="sk-SK" sz="2400" dirty="0">
                <a:solidFill>
                  <a:schemeClr val="bg1"/>
                </a:solidFill>
              </a:rPr>
              <a:t> </a:t>
            </a:r>
            <a:r>
              <a:rPr lang="sk-SK" sz="2400" dirty="0" err="1">
                <a:solidFill>
                  <a:schemeClr val="bg1"/>
                </a:solidFill>
              </a:rPr>
              <a:t>with</a:t>
            </a:r>
            <a:r>
              <a:rPr lang="sk-SK" sz="2400" dirty="0">
                <a:solidFill>
                  <a:schemeClr val="bg1"/>
                </a:solidFill>
              </a:rPr>
              <a:t> </a:t>
            </a:r>
            <a:r>
              <a:rPr lang="sk-SK" sz="2400" dirty="0" err="1">
                <a:solidFill>
                  <a:schemeClr val="bg1"/>
                </a:solidFill>
              </a:rPr>
              <a:t>goal</a:t>
            </a:r>
            <a:r>
              <a:rPr lang="sk-SK" sz="2400" dirty="0">
                <a:solidFill>
                  <a:schemeClr val="bg1"/>
                </a:solidFill>
              </a:rPr>
              <a:t> to </a:t>
            </a:r>
            <a:r>
              <a:rPr lang="sk-SK" sz="2400" dirty="0" err="1">
                <a:solidFill>
                  <a:schemeClr val="bg1"/>
                </a:solidFill>
              </a:rPr>
              <a:t>improve</a:t>
            </a:r>
            <a:r>
              <a:rPr lang="sk-SK" sz="2400" dirty="0">
                <a:solidFill>
                  <a:schemeClr val="bg1"/>
                </a:solidFill>
              </a:rPr>
              <a:t> </a:t>
            </a:r>
            <a:r>
              <a:rPr lang="sk-SK" sz="2400" b="1" dirty="0" err="1">
                <a:solidFill>
                  <a:schemeClr val="bg1"/>
                </a:solidFill>
              </a:rPr>
              <a:t>common</a:t>
            </a:r>
            <a:r>
              <a:rPr lang="sk-SK" sz="2400" b="1" dirty="0">
                <a:solidFill>
                  <a:schemeClr val="bg1"/>
                </a:solidFill>
              </a:rPr>
              <a:t> </a:t>
            </a:r>
            <a:r>
              <a:rPr lang="sk-SK" sz="2400" b="1" dirty="0" err="1">
                <a:solidFill>
                  <a:schemeClr val="bg1"/>
                </a:solidFill>
              </a:rPr>
              <a:t>operational</a:t>
            </a:r>
            <a:r>
              <a:rPr lang="sk-SK" sz="2400" b="1" dirty="0">
                <a:solidFill>
                  <a:schemeClr val="bg1"/>
                </a:solidFill>
              </a:rPr>
              <a:t> </a:t>
            </a:r>
            <a:r>
              <a:rPr lang="sk-SK" sz="2400" b="1" dirty="0" err="1">
                <a:solidFill>
                  <a:schemeClr val="bg1"/>
                </a:solidFill>
              </a:rPr>
              <a:t>picture</a:t>
            </a:r>
            <a:r>
              <a:rPr lang="sk-SK" sz="2400" b="1" dirty="0">
                <a:solidFill>
                  <a:schemeClr val="bg1"/>
                </a:solidFill>
              </a:rPr>
              <a:t> </a:t>
            </a:r>
            <a:r>
              <a:rPr lang="sk-SK" sz="2400" dirty="0">
                <a:solidFill>
                  <a:schemeClr val="bg1"/>
                </a:solidFill>
              </a:rPr>
              <a:t>and </a:t>
            </a:r>
            <a:r>
              <a:rPr lang="sk-SK" sz="2400" dirty="0" err="1">
                <a:solidFill>
                  <a:schemeClr val="bg1"/>
                </a:solidFill>
              </a:rPr>
              <a:t>for</a:t>
            </a:r>
            <a:r>
              <a:rPr lang="sk-SK" sz="2400" dirty="0">
                <a:solidFill>
                  <a:schemeClr val="bg1"/>
                </a:solidFill>
              </a:rPr>
              <a:t> </a:t>
            </a:r>
            <a:r>
              <a:rPr lang="sk-SK" sz="2400" dirty="0" err="1">
                <a:solidFill>
                  <a:schemeClr val="bg1"/>
                </a:solidFill>
              </a:rPr>
              <a:t>effective</a:t>
            </a:r>
            <a:r>
              <a:rPr lang="sk-SK" sz="2400" dirty="0">
                <a:solidFill>
                  <a:schemeClr val="bg1"/>
                </a:solidFill>
              </a:rPr>
              <a:t> </a:t>
            </a:r>
            <a:r>
              <a:rPr lang="sk-SK" sz="2400" dirty="0" err="1">
                <a:solidFill>
                  <a:schemeClr val="bg1"/>
                </a:solidFill>
              </a:rPr>
              <a:t>decision</a:t>
            </a:r>
            <a:r>
              <a:rPr lang="sk-SK" sz="2400" dirty="0">
                <a:solidFill>
                  <a:schemeClr val="bg1"/>
                </a:solidFill>
              </a:rPr>
              <a:t> </a:t>
            </a:r>
            <a:r>
              <a:rPr lang="sk-SK" sz="2400" dirty="0" err="1">
                <a:solidFill>
                  <a:schemeClr val="bg1"/>
                </a:solidFill>
              </a:rPr>
              <a:t>making</a:t>
            </a:r>
            <a:r>
              <a:rPr lang="sk-SK" sz="2400" dirty="0">
                <a:solidFill>
                  <a:schemeClr val="bg1"/>
                </a:solidFill>
              </a:rPr>
              <a:t> on </a:t>
            </a:r>
            <a:r>
              <a:rPr lang="sk-SK" sz="2400" dirty="0" err="1">
                <a:solidFill>
                  <a:schemeClr val="bg1"/>
                </a:solidFill>
              </a:rPr>
              <a:t>different</a:t>
            </a:r>
            <a:r>
              <a:rPr lang="sk-SK" sz="2400" dirty="0">
                <a:solidFill>
                  <a:schemeClr val="bg1"/>
                </a:solidFill>
              </a:rPr>
              <a:t> </a:t>
            </a:r>
            <a:r>
              <a:rPr lang="sk-SK" sz="2400" dirty="0" err="1">
                <a:solidFill>
                  <a:schemeClr val="bg1"/>
                </a:solidFill>
              </a:rPr>
              <a:t>levels</a:t>
            </a:r>
            <a:r>
              <a:rPr lang="sk-SK" sz="2400" dirty="0">
                <a:solidFill>
                  <a:schemeClr val="bg1"/>
                </a:solidFill>
              </a:rPr>
              <a:t>.</a:t>
            </a:r>
          </a:p>
          <a:p>
            <a:endParaRPr lang="sk-SK" sz="2400" dirty="0">
              <a:solidFill>
                <a:schemeClr val="bg1"/>
              </a:solidFill>
            </a:endParaRPr>
          </a:p>
          <a:p>
            <a:r>
              <a:rPr lang="sk-SK" sz="2400" dirty="0" err="1">
                <a:solidFill>
                  <a:schemeClr val="bg1"/>
                </a:solidFill>
              </a:rPr>
              <a:t>Related</a:t>
            </a:r>
            <a:r>
              <a:rPr lang="sk-SK" sz="2400" dirty="0">
                <a:solidFill>
                  <a:schemeClr val="bg1"/>
                </a:solidFill>
              </a:rPr>
              <a:t> partner: </a:t>
            </a:r>
            <a:r>
              <a:rPr lang="sk-SK" sz="2400" dirty="0" err="1">
                <a:solidFill>
                  <a:schemeClr val="bg1"/>
                </a:solidFill>
              </a:rPr>
              <a:t>Aratos.Net</a:t>
            </a:r>
            <a:r>
              <a:rPr lang="sk-SK" sz="2400" dirty="0">
                <a:solidFill>
                  <a:schemeClr val="bg1"/>
                </a:solidFill>
              </a:rPr>
              <a:t> </a:t>
            </a:r>
            <a:r>
              <a:rPr lang="sk-SK" sz="2400" dirty="0" err="1">
                <a:solidFill>
                  <a:schemeClr val="bg1"/>
                </a:solidFill>
              </a:rPr>
              <a:t>Ltd</a:t>
            </a:r>
            <a:endParaRPr lang="sk-SK" sz="2400" dirty="0">
              <a:solidFill>
                <a:schemeClr val="bg1"/>
              </a:solidFill>
            </a:endParaRPr>
          </a:p>
        </p:txBody>
      </p:sp>
      <p:pic>
        <p:nvPicPr>
          <p:cNvPr id="11" name="Obrázok 10">
            <a:extLst>
              <a:ext uri="{FF2B5EF4-FFF2-40B4-BE49-F238E27FC236}">
                <a16:creationId xmlns:a16="http://schemas.microsoft.com/office/drawing/2014/main" id="{900155D6-B13D-D55F-B19B-1D36876C79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8172" y="4915191"/>
            <a:ext cx="1819656" cy="819912"/>
          </a:xfrm>
          <a:prstGeom prst="rect">
            <a:avLst/>
          </a:prstGeom>
        </p:spPr>
      </p:pic>
      <p:sp>
        <p:nvSpPr>
          <p:cNvPr id="3" name="BlokTextu 2">
            <a:extLst>
              <a:ext uri="{FF2B5EF4-FFF2-40B4-BE49-F238E27FC236}">
                <a16:creationId xmlns:a16="http://schemas.microsoft.com/office/drawing/2014/main" id="{2662BF21-B357-527B-BE11-D26E72FCCF62}"/>
              </a:ext>
            </a:extLst>
          </p:cNvPr>
          <p:cNvSpPr txBox="1"/>
          <p:nvPr/>
        </p:nvSpPr>
        <p:spPr>
          <a:xfrm rot="19552239">
            <a:off x="18299" y="420600"/>
            <a:ext cx="1666894" cy="523220"/>
          </a:xfrm>
          <a:prstGeom prst="rect">
            <a:avLst/>
          </a:prstGeom>
          <a:noFill/>
        </p:spPr>
        <p:txBody>
          <a:bodyPr wrap="square" rtlCol="0">
            <a:spAutoFit/>
          </a:bodyPr>
          <a:lstStyle/>
          <a:p>
            <a:r>
              <a:rPr lang="sk-SK" sz="2800" b="1" dirty="0">
                <a:solidFill>
                  <a:srgbClr val="FF0000"/>
                </a:solidFill>
                <a:latin typeface="Freestyle Script" panose="030804020302050B0404" pitchFamily="66" charset="0"/>
                <a:ea typeface="Yu Gothic" panose="020B0400000000000000" pitchFamily="34" charset="-128"/>
              </a:rPr>
              <a:t>COMPLETED</a:t>
            </a:r>
          </a:p>
        </p:txBody>
      </p:sp>
    </p:spTree>
    <p:extLst>
      <p:ext uri="{BB962C8B-B14F-4D97-AF65-F5344CB8AC3E}">
        <p14:creationId xmlns:p14="http://schemas.microsoft.com/office/powerpoint/2010/main" val="428356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C45F0D-94E1-F4E1-12C2-25D1E79B2900}"/>
              </a:ext>
            </a:extLst>
          </p:cNvPr>
          <p:cNvSpPr>
            <a:spLocks noGrp="1" noRot="1" noMove="1" noResize="1" noEditPoints="1" noAdjustHandles="1" noChangeArrowheads="1" noChangeShapeType="1"/>
          </p:cNvSpPr>
          <p:nvPr/>
        </p:nvSpPr>
        <p:spPr>
          <a:xfrm rot="10800000">
            <a:off x="-11969" y="0"/>
            <a:ext cx="12206412" cy="5796570"/>
          </a:xfrm>
          <a:prstGeom prst="rect">
            <a:avLst/>
          </a:prstGeom>
          <a:gradFill flip="none" rotWithShape="1">
            <a:gsLst>
              <a:gs pos="0">
                <a:srgbClr val="F59A57"/>
              </a:gs>
              <a:gs pos="88000">
                <a:schemeClr val="accent1">
                  <a:lumMod val="60000"/>
                  <a:lumOff val="4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CA36C626-DA81-3F9D-9737-94A9BA397925}"/>
              </a:ext>
            </a:extLst>
          </p:cNvPr>
          <p:cNvPicPr>
            <a:picLocks noGrp="1" noRot="1" noChangeAspect="1" noMove="1" noResize="1" noEditPoints="1" noAdjustHandles="1" noChangeArrowheads="1" noChangeShapeType="1" noCrop="1"/>
          </p:cNvPicPr>
          <p:nvPr/>
        </p:nvPicPr>
        <p:blipFill>
          <a:blip r:embed="rId3"/>
          <a:stretch>
            <a:fillRect/>
          </a:stretch>
        </p:blipFill>
        <p:spPr>
          <a:xfrm>
            <a:off x="6091237" y="3511325"/>
            <a:ext cx="9526" cy="9526"/>
          </a:xfrm>
          <a:prstGeom prst="rect">
            <a:avLst/>
          </a:prstGeom>
        </p:spPr>
      </p:pic>
      <p:pic>
        <p:nvPicPr>
          <p:cNvPr id="31" name="Picture 30">
            <a:extLst>
              <a:ext uri="{FF2B5EF4-FFF2-40B4-BE49-F238E27FC236}">
                <a16:creationId xmlns:a16="http://schemas.microsoft.com/office/drawing/2014/main" id="{FF2FBA52-5AEB-9459-8467-EA6A84C985A8}"/>
              </a:ext>
            </a:extLst>
          </p:cNvPr>
          <p:cNvPicPr>
            <a:picLocks noGrp="1" noRot="1" noChangeAspect="1" noMove="1" noResize="1" noEditPoints="1" noAdjustHandles="1" noChangeArrowheads="1" noChangeShapeType="1" noCrop="1"/>
          </p:cNvPicPr>
          <p:nvPr/>
        </p:nvPicPr>
        <p:blipFill>
          <a:blip r:embed="rId3"/>
          <a:stretch>
            <a:fillRect/>
          </a:stretch>
        </p:blipFill>
        <p:spPr>
          <a:xfrm>
            <a:off x="6091237" y="3511325"/>
            <a:ext cx="9526" cy="9526"/>
          </a:xfrm>
          <a:prstGeom prst="rect">
            <a:avLst/>
          </a:prstGeom>
        </p:spPr>
      </p:pic>
      <p:sp>
        <p:nvSpPr>
          <p:cNvPr id="6" name="TextBox 5">
            <a:extLst>
              <a:ext uri="{FF2B5EF4-FFF2-40B4-BE49-F238E27FC236}">
                <a16:creationId xmlns:a16="http://schemas.microsoft.com/office/drawing/2014/main" id="{410F8235-FC5C-C534-85A6-87F5C416E5FF}"/>
              </a:ext>
            </a:extLst>
          </p:cNvPr>
          <p:cNvSpPr txBox="1">
            <a:spLocks noGrp="1" noRot="1" noMove="1" noResize="1" noEditPoints="1" noAdjustHandles="1" noChangeArrowheads="1" noChangeShapeType="1"/>
          </p:cNvSpPr>
          <p:nvPr/>
        </p:nvSpPr>
        <p:spPr>
          <a:xfrm>
            <a:off x="7645451" y="5896933"/>
            <a:ext cx="4355944" cy="830997"/>
          </a:xfrm>
          <a:prstGeom prst="rect">
            <a:avLst/>
          </a:prstGeom>
          <a:noFill/>
        </p:spPr>
        <p:txBody>
          <a:bodyPr wrap="square">
            <a:spAutoFit/>
          </a:bodyPr>
          <a:lstStyle/>
          <a:p>
            <a:r>
              <a:rPr lang="en-GB" sz="1600" i="0" dirty="0">
                <a:effectLst/>
                <a:cs typeface="Arial" panose="020B0604020202020204" pitchFamily="34" charset="0"/>
              </a:rPr>
              <a:t>This project has received funding from the European Union’s Horizon Europe programme under grant agreement N°</a:t>
            </a:r>
            <a:r>
              <a:rPr lang="en-GB" sz="1600" dirty="0"/>
              <a:t>101074008.</a:t>
            </a:r>
            <a:endParaRPr lang="en-GB" sz="1600" i="0" dirty="0">
              <a:effectLst/>
              <a:cs typeface="Arial" panose="020B0604020202020204" pitchFamily="34" charset="0"/>
            </a:endParaRPr>
          </a:p>
        </p:txBody>
      </p:sp>
      <p:pic>
        <p:nvPicPr>
          <p:cNvPr id="8" name="Picture 7">
            <a:extLst>
              <a:ext uri="{FF2B5EF4-FFF2-40B4-BE49-F238E27FC236}">
                <a16:creationId xmlns:a16="http://schemas.microsoft.com/office/drawing/2014/main" id="{F83343DD-B901-696B-4CA2-72189C0FA67A}"/>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a:ext>
            </a:extLst>
          </a:blip>
          <a:stretch>
            <a:fillRect/>
          </a:stretch>
        </p:blipFill>
        <p:spPr>
          <a:xfrm>
            <a:off x="6341408" y="5896933"/>
            <a:ext cx="1239977" cy="796981"/>
          </a:xfrm>
          <a:prstGeom prst="rect">
            <a:avLst/>
          </a:prstGeom>
        </p:spPr>
      </p:pic>
      <p:sp>
        <p:nvSpPr>
          <p:cNvPr id="14" name="TextBox 13">
            <a:extLst>
              <a:ext uri="{FF2B5EF4-FFF2-40B4-BE49-F238E27FC236}">
                <a16:creationId xmlns:a16="http://schemas.microsoft.com/office/drawing/2014/main" id="{F14E0509-A24D-C813-86F0-4D23604B2C18}"/>
              </a:ext>
            </a:extLst>
          </p:cNvPr>
          <p:cNvSpPr txBox="1">
            <a:spLocks noGrp="1" noRot="1" noMove="1" noResize="1" noEditPoints="1" noAdjustHandles="1" noChangeArrowheads="1" noChangeShapeType="1"/>
          </p:cNvSpPr>
          <p:nvPr/>
        </p:nvSpPr>
        <p:spPr>
          <a:xfrm>
            <a:off x="1400478" y="5896933"/>
            <a:ext cx="3868208" cy="830997"/>
          </a:xfrm>
          <a:prstGeom prst="rect">
            <a:avLst/>
          </a:prstGeom>
          <a:noFill/>
        </p:spPr>
        <p:txBody>
          <a:bodyPr wrap="square" rtlCol="0">
            <a:spAutoFit/>
          </a:bodyPr>
          <a:lstStyle/>
          <a:p>
            <a:r>
              <a:rPr lang="en-GB" sz="1600" dirty="0"/>
              <a:t>Community-Based Smart City Digital Twin Platform for Optimised DRM operations and Enhanced Community Disaster Resilience</a:t>
            </a:r>
          </a:p>
        </p:txBody>
      </p:sp>
      <p:cxnSp>
        <p:nvCxnSpPr>
          <p:cNvPr id="16" name="Straight Connector 15">
            <a:extLst>
              <a:ext uri="{FF2B5EF4-FFF2-40B4-BE49-F238E27FC236}">
                <a16:creationId xmlns:a16="http://schemas.microsoft.com/office/drawing/2014/main" id="{3D88BEFB-3FB7-BF9C-ACD7-0B4F8065497A}"/>
              </a:ext>
            </a:extLst>
          </p:cNvPr>
          <p:cNvCxnSpPr>
            <a:cxnSpLocks noGrp="1" noRot="1" noMove="1" noResize="1" noEditPoints="1" noAdjustHandles="1" noChangeArrowheads="1" noChangeShapeType="1"/>
          </p:cNvCxnSpPr>
          <p:nvPr/>
        </p:nvCxnSpPr>
        <p:spPr>
          <a:xfrm>
            <a:off x="1283899" y="5865005"/>
            <a:ext cx="0" cy="905108"/>
          </a:xfrm>
          <a:prstGeom prst="line">
            <a:avLst/>
          </a:prstGeom>
        </p:spPr>
        <p:style>
          <a:lnRef idx="3">
            <a:schemeClr val="dk1"/>
          </a:lnRef>
          <a:fillRef idx="0">
            <a:schemeClr val="dk1"/>
          </a:fillRef>
          <a:effectRef idx="2">
            <a:schemeClr val="dk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EA0DEF1F-FAED-3626-9C36-DCF07249A756}"/>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253177" y="5896933"/>
            <a:ext cx="835395" cy="825853"/>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FAC7FCD9-69ED-67ED-9366-88537C38F041}"/>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a:off x="118365" y="330769"/>
            <a:ext cx="5944470" cy="5126340"/>
          </a:xfrm>
          <a:prstGeom prst="rect">
            <a:avLst/>
          </a:prstGeom>
        </p:spPr>
      </p:pic>
      <p:pic>
        <p:nvPicPr>
          <p:cNvPr id="2" name="Obrázok 1">
            <a:extLst>
              <a:ext uri="{FF2B5EF4-FFF2-40B4-BE49-F238E27FC236}">
                <a16:creationId xmlns:a16="http://schemas.microsoft.com/office/drawing/2014/main" id="{88A6CBA2-077D-3A8A-BD95-082AAB46FB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44262" y="251825"/>
            <a:ext cx="2652979" cy="809604"/>
          </a:xfrm>
          <a:prstGeom prst="rect">
            <a:avLst/>
          </a:prstGeom>
        </p:spPr>
      </p:pic>
      <p:sp>
        <p:nvSpPr>
          <p:cNvPr id="3" name="BlokTextu 2">
            <a:extLst>
              <a:ext uri="{FF2B5EF4-FFF2-40B4-BE49-F238E27FC236}">
                <a16:creationId xmlns:a16="http://schemas.microsoft.com/office/drawing/2014/main" id="{7A4BAB89-FB0A-7FCE-642C-7F1955AD0D07}"/>
              </a:ext>
            </a:extLst>
          </p:cNvPr>
          <p:cNvSpPr txBox="1"/>
          <p:nvPr/>
        </p:nvSpPr>
        <p:spPr>
          <a:xfrm>
            <a:off x="3924626" y="1061429"/>
            <a:ext cx="8267374" cy="707886"/>
          </a:xfrm>
          <a:prstGeom prst="rect">
            <a:avLst/>
          </a:prstGeom>
          <a:noFill/>
        </p:spPr>
        <p:txBody>
          <a:bodyPr wrap="square">
            <a:spAutoFit/>
          </a:bodyPr>
          <a:lstStyle/>
          <a:p>
            <a:r>
              <a:rPr lang="en-US" sz="2000" b="1" dirty="0">
                <a:solidFill>
                  <a:srgbClr val="FFFFFF"/>
                </a:solidFill>
                <a:effectLst/>
              </a:rPr>
              <a:t>Community-Based Smart City Digital Twin Platform for </a:t>
            </a:r>
            <a:r>
              <a:rPr lang="en-US" sz="2000" b="1" dirty="0" err="1">
                <a:solidFill>
                  <a:srgbClr val="FFFFFF"/>
                </a:solidFill>
                <a:effectLst/>
              </a:rPr>
              <a:t>Optimised</a:t>
            </a:r>
            <a:r>
              <a:rPr lang="en-US" sz="2000" b="1" dirty="0">
                <a:solidFill>
                  <a:srgbClr val="FFFFFF"/>
                </a:solidFill>
                <a:effectLst/>
              </a:rPr>
              <a:t> Disaster Risk Management operations and Enhanced Community Disaster Resilience</a:t>
            </a:r>
            <a:endParaRPr lang="en-US" sz="2000" b="1" dirty="0"/>
          </a:p>
        </p:txBody>
      </p:sp>
      <p:sp>
        <p:nvSpPr>
          <p:cNvPr id="4" name="BlokTextu 3">
            <a:extLst>
              <a:ext uri="{FF2B5EF4-FFF2-40B4-BE49-F238E27FC236}">
                <a16:creationId xmlns:a16="http://schemas.microsoft.com/office/drawing/2014/main" id="{5956609F-61A9-7A9F-C78E-037D5C8DE952}"/>
              </a:ext>
            </a:extLst>
          </p:cNvPr>
          <p:cNvSpPr txBox="1"/>
          <p:nvPr/>
        </p:nvSpPr>
        <p:spPr>
          <a:xfrm>
            <a:off x="6056561" y="1792089"/>
            <a:ext cx="6213780" cy="3693319"/>
          </a:xfrm>
          <a:prstGeom prst="rect">
            <a:avLst/>
          </a:prstGeom>
          <a:noFill/>
        </p:spPr>
        <p:txBody>
          <a:bodyPr wrap="square">
            <a:spAutoFit/>
          </a:bodyPr>
          <a:lstStyle/>
          <a:p>
            <a:r>
              <a:rPr lang="sk-SK" b="1" u="sng" dirty="0" err="1">
                <a:effectLst/>
              </a:rPr>
              <a:t>Satellite</a:t>
            </a:r>
            <a:r>
              <a:rPr lang="sk-SK" b="1" u="sng" dirty="0">
                <a:effectLst/>
              </a:rPr>
              <a:t> Services </a:t>
            </a:r>
            <a:r>
              <a:rPr lang="sk-SK" b="1" u="sng" dirty="0" err="1">
                <a:effectLst/>
              </a:rPr>
              <a:t>related</a:t>
            </a:r>
            <a:r>
              <a:rPr lang="sk-SK" b="1" u="sng" dirty="0">
                <a:effectLst/>
              </a:rPr>
              <a:t> </a:t>
            </a:r>
            <a:r>
              <a:rPr lang="sk-SK" b="1" u="sng" dirty="0" err="1">
                <a:effectLst/>
              </a:rPr>
              <a:t>objective</a:t>
            </a:r>
            <a:r>
              <a:rPr lang="sk-SK" b="1" u="sng" dirty="0">
                <a:effectLst/>
              </a:rPr>
              <a:t>:</a:t>
            </a:r>
          </a:p>
          <a:p>
            <a:endParaRPr lang="en-US" dirty="0"/>
          </a:p>
          <a:p>
            <a:r>
              <a:rPr lang="en-US" b="1" dirty="0"/>
              <a:t>Intelligence, C</a:t>
            </a:r>
            <a:r>
              <a:rPr lang="sk-SK" b="1" dirty="0"/>
              <a:t>B</a:t>
            </a:r>
            <a:r>
              <a:rPr lang="en-US" b="1" dirty="0"/>
              <a:t>-SCDT Processes and Optimal Disaster Risk Management Operations</a:t>
            </a:r>
            <a:endParaRPr lang="sk-SK" b="1" dirty="0"/>
          </a:p>
          <a:p>
            <a:pPr marL="285750" indent="-285750">
              <a:buFont typeface="Arial" panose="020B0604020202020204" pitchFamily="34" charset="0"/>
              <a:buChar char="•"/>
            </a:pPr>
            <a:r>
              <a:rPr lang="en-US" dirty="0"/>
              <a:t>Employ earth observation data, Smart City IoT, </a:t>
            </a:r>
            <a:r>
              <a:rPr lang="en-US" dirty="0" err="1"/>
              <a:t>insitu</a:t>
            </a:r>
            <a:r>
              <a:rPr lang="en-US" dirty="0"/>
              <a:t>, community-generated data and AI technologies.</a:t>
            </a:r>
            <a:endParaRPr lang="sk-SK" dirty="0"/>
          </a:p>
          <a:p>
            <a:pPr marL="285750" indent="-285750">
              <a:buFont typeface="Arial" panose="020B0604020202020204" pitchFamily="34" charset="0"/>
              <a:buChar char="•"/>
            </a:pPr>
            <a:r>
              <a:rPr lang="en-US" dirty="0"/>
              <a:t>Focus on Big Data processing for data cleaning, </a:t>
            </a:r>
            <a:r>
              <a:rPr lang="en-US" dirty="0" err="1"/>
              <a:t>organising</a:t>
            </a:r>
            <a:r>
              <a:rPr lang="en-US" dirty="0"/>
              <a:t> and restructuring; design appropriate and controlled data flow.</a:t>
            </a:r>
            <a:endParaRPr lang="sk-SK" dirty="0"/>
          </a:p>
          <a:p>
            <a:pPr marL="285750" indent="-285750">
              <a:buFont typeface="Arial" panose="020B0604020202020204" pitchFamily="34" charset="0"/>
              <a:buChar char="•"/>
            </a:pPr>
            <a:r>
              <a:rPr lang="en-US" dirty="0"/>
              <a:t>Improve the accuracy of the DT by adding AI/ML with a certain amount of data for training purposes.</a:t>
            </a:r>
          </a:p>
          <a:p>
            <a:endParaRPr lang="en-US" b="1" dirty="0"/>
          </a:p>
          <a:p>
            <a:endParaRPr lang="en-US" b="1" dirty="0"/>
          </a:p>
        </p:txBody>
      </p:sp>
      <p:sp>
        <p:nvSpPr>
          <p:cNvPr id="5" name="BlokTextu 4">
            <a:extLst>
              <a:ext uri="{FF2B5EF4-FFF2-40B4-BE49-F238E27FC236}">
                <a16:creationId xmlns:a16="http://schemas.microsoft.com/office/drawing/2014/main" id="{89C7F0FE-237E-D19F-3ACA-500B9CB08FB9}"/>
              </a:ext>
            </a:extLst>
          </p:cNvPr>
          <p:cNvSpPr txBox="1"/>
          <p:nvPr/>
        </p:nvSpPr>
        <p:spPr>
          <a:xfrm>
            <a:off x="4608286" y="5113059"/>
            <a:ext cx="7393109" cy="646331"/>
          </a:xfrm>
          <a:prstGeom prst="rect">
            <a:avLst/>
          </a:prstGeom>
          <a:noFill/>
        </p:spPr>
        <p:txBody>
          <a:bodyPr wrap="square">
            <a:spAutoFit/>
          </a:bodyPr>
          <a:lstStyle/>
          <a:p>
            <a:r>
              <a:rPr lang="sk-SK" b="1" dirty="0" err="1">
                <a:solidFill>
                  <a:srgbClr val="FFFFFF"/>
                </a:solidFill>
                <a:effectLst/>
              </a:rPr>
              <a:t>Related</a:t>
            </a:r>
            <a:r>
              <a:rPr lang="sk-SK" b="1" dirty="0">
                <a:solidFill>
                  <a:srgbClr val="FFFFFF"/>
                </a:solidFill>
                <a:effectLst/>
              </a:rPr>
              <a:t> partner:  </a:t>
            </a:r>
            <a:r>
              <a:rPr lang="fi-FI" b="1" dirty="0">
                <a:solidFill>
                  <a:srgbClr val="FFFFFF"/>
                </a:solidFill>
                <a:effectLst/>
              </a:rPr>
              <a:t>EPSILON Malta Ltd </a:t>
            </a:r>
            <a:endParaRPr lang="sk-SK" b="1" dirty="0">
              <a:solidFill>
                <a:srgbClr val="FFFFFF"/>
              </a:solidFill>
              <a:effectLst/>
            </a:endParaRPr>
          </a:p>
          <a:p>
            <a:r>
              <a:rPr lang="sk-SK" b="1" dirty="0">
                <a:solidFill>
                  <a:srgbClr val="FFFFFF"/>
                </a:solidFill>
              </a:rPr>
              <a:t>                               </a:t>
            </a:r>
            <a:r>
              <a:rPr lang="fi-FI" b="1" dirty="0">
                <a:solidFill>
                  <a:srgbClr val="FFFFFF"/>
                </a:solidFill>
                <a:effectLst/>
              </a:rPr>
              <a:t>(www.epsilonmalta.com)</a:t>
            </a:r>
            <a:endParaRPr lang="en-US" b="1" dirty="0"/>
          </a:p>
        </p:txBody>
      </p:sp>
      <p:pic>
        <p:nvPicPr>
          <p:cNvPr id="11" name="Obrázok 10">
            <a:extLst>
              <a:ext uri="{FF2B5EF4-FFF2-40B4-BE49-F238E27FC236}">
                <a16:creationId xmlns:a16="http://schemas.microsoft.com/office/drawing/2014/main" id="{6C82A805-2423-62D4-9F2B-A186452341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08164" y="4955587"/>
            <a:ext cx="2111966" cy="776100"/>
          </a:xfrm>
          <a:prstGeom prst="rect">
            <a:avLst/>
          </a:prstGeom>
        </p:spPr>
      </p:pic>
      <p:sp>
        <p:nvSpPr>
          <p:cNvPr id="7" name="BlokTextu 6">
            <a:extLst>
              <a:ext uri="{FF2B5EF4-FFF2-40B4-BE49-F238E27FC236}">
                <a16:creationId xmlns:a16="http://schemas.microsoft.com/office/drawing/2014/main" id="{A4683CDE-5C00-7DD9-55BD-A7581E34FC97}"/>
              </a:ext>
            </a:extLst>
          </p:cNvPr>
          <p:cNvSpPr txBox="1"/>
          <p:nvPr/>
        </p:nvSpPr>
        <p:spPr>
          <a:xfrm rot="19552239">
            <a:off x="18299" y="420600"/>
            <a:ext cx="1666894" cy="523220"/>
          </a:xfrm>
          <a:prstGeom prst="rect">
            <a:avLst/>
          </a:prstGeom>
          <a:noFill/>
        </p:spPr>
        <p:txBody>
          <a:bodyPr wrap="square" rtlCol="0">
            <a:spAutoFit/>
          </a:bodyPr>
          <a:lstStyle/>
          <a:p>
            <a:pPr algn="ctr"/>
            <a:r>
              <a:rPr lang="sk-SK" sz="2800" b="1" dirty="0">
                <a:solidFill>
                  <a:srgbClr val="0070C0"/>
                </a:solidFill>
                <a:latin typeface="Freestyle Script" panose="030804020302050B0404" pitchFamily="66" charset="0"/>
                <a:ea typeface="Yu Gothic" panose="020B0400000000000000" pitchFamily="34" charset="-128"/>
              </a:rPr>
              <a:t>ONGOING</a:t>
            </a:r>
          </a:p>
        </p:txBody>
      </p:sp>
    </p:spTree>
    <p:extLst>
      <p:ext uri="{BB962C8B-B14F-4D97-AF65-F5344CB8AC3E}">
        <p14:creationId xmlns:p14="http://schemas.microsoft.com/office/powerpoint/2010/main" val="20651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E0F09101-4FA3-173A-20D9-4775B2DAB863}"/>
              </a:ext>
            </a:extLst>
          </p:cNvPr>
          <p:cNvSpPr/>
          <p:nvPr/>
        </p:nvSpPr>
        <p:spPr>
          <a:xfrm>
            <a:off x="3175" y="6400800"/>
            <a:ext cx="12684678" cy="476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grpSp>
        <p:nvGrpSpPr>
          <p:cNvPr id="14" name="Group 37">
            <a:extLst>
              <a:ext uri="{FF2B5EF4-FFF2-40B4-BE49-F238E27FC236}">
                <a16:creationId xmlns:a16="http://schemas.microsoft.com/office/drawing/2014/main" id="{77883E35-E232-3BC7-FB40-E60E5BED15A9}"/>
              </a:ext>
            </a:extLst>
          </p:cNvPr>
          <p:cNvGrpSpPr/>
          <p:nvPr/>
        </p:nvGrpSpPr>
        <p:grpSpPr>
          <a:xfrm>
            <a:off x="0" y="6381749"/>
            <a:ext cx="9459499" cy="503898"/>
            <a:chOff x="0" y="6381749"/>
            <a:chExt cx="9089721" cy="483289"/>
          </a:xfrm>
        </p:grpSpPr>
        <p:sp>
          <p:nvSpPr>
            <p:cNvPr id="15" name="TextBox 39">
              <a:extLst>
                <a:ext uri="{FF2B5EF4-FFF2-40B4-BE49-F238E27FC236}">
                  <a16:creationId xmlns:a16="http://schemas.microsoft.com/office/drawing/2014/main" id="{A526AD74-9CDE-DE66-6E54-9A4AD28A5151}"/>
                </a:ext>
              </a:extLst>
            </p:cNvPr>
            <p:cNvSpPr txBox="1"/>
            <p:nvPr userDrawn="1"/>
          </p:nvSpPr>
          <p:spPr>
            <a:xfrm>
              <a:off x="3377179" y="6434151"/>
              <a:ext cx="5712542" cy="430887"/>
            </a:xfrm>
            <a:prstGeom prst="rect">
              <a:avLst/>
            </a:prstGeom>
            <a:noFill/>
          </p:spPr>
          <p:txBody>
            <a:bodyPr wrap="square" rtlCol="0">
              <a:spAutoFit/>
            </a:bodyPr>
            <a:lstStyle/>
            <a:p>
              <a:pPr algn="ctr"/>
              <a:r>
                <a:rPr lang="en-GB" sz="1100" b="0" i="0" u="none" strike="noStrike" baseline="0" dirty="0">
                  <a:solidFill>
                    <a:srgbClr val="2F327F"/>
                  </a:solidFill>
                  <a:latin typeface="Arial" panose="020B0604020202020204" pitchFamily="34" charset="0"/>
                </a:rPr>
                <a:t>101021836 — RESCUER — H2020-SU-SEC-2018-2019-2020 / H2020-SU-SEC-2020</a:t>
              </a:r>
            </a:p>
            <a:p>
              <a:pPr algn="ctr"/>
              <a:r>
                <a:rPr lang="en-GB" sz="1100" dirty="0">
                  <a:solidFill>
                    <a:srgbClr val="2F327F"/>
                  </a:solidFill>
                  <a:latin typeface="Arial" panose="020B0604020202020204" pitchFamily="34" charset="0"/>
                </a:rPr>
                <a:t>Project funded by: EUROPEAN COMMISSION - Research Executive Agency (REA)</a:t>
              </a:r>
              <a:endParaRPr lang="en-GB" sz="1100" dirty="0">
                <a:solidFill>
                  <a:srgbClr val="2F327F"/>
                </a:solidFill>
              </a:endParaRPr>
            </a:p>
          </p:txBody>
        </p:sp>
        <p:pic>
          <p:nvPicPr>
            <p:cNvPr id="17" name="Google Shape;13;p1">
              <a:extLst>
                <a:ext uri="{FF2B5EF4-FFF2-40B4-BE49-F238E27FC236}">
                  <a16:creationId xmlns:a16="http://schemas.microsoft.com/office/drawing/2014/main" id="{19CFB3CA-85A3-F873-44A9-0168F8AE155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6381749"/>
              <a:ext cx="1800225" cy="476251"/>
            </a:xfrm>
            <a:prstGeom prst="rect">
              <a:avLst/>
            </a:prstGeom>
            <a:noFill/>
            <a:ln>
              <a:noFill/>
            </a:ln>
          </p:spPr>
        </p:pic>
      </p:grpSp>
      <p:pic>
        <p:nvPicPr>
          <p:cNvPr id="18" name="Picture 62" descr="A picture containing text, clipart&#10;&#10;Description automatically generated">
            <a:extLst>
              <a:ext uri="{FF2B5EF4-FFF2-40B4-BE49-F238E27FC236}">
                <a16:creationId xmlns:a16="http://schemas.microsoft.com/office/drawing/2014/main" id="{D40384BA-7801-40DB-C541-0559BBE7C68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9690" y="6496386"/>
            <a:ext cx="1772816" cy="317519"/>
          </a:xfrm>
          <a:prstGeom prst="rect">
            <a:avLst/>
          </a:prstGeom>
        </p:spPr>
      </p:pic>
      <p:pic>
        <p:nvPicPr>
          <p:cNvPr id="19" name="Picture 3">
            <a:extLst>
              <a:ext uri="{FF2B5EF4-FFF2-40B4-BE49-F238E27FC236}">
                <a16:creationId xmlns:a16="http://schemas.microsoft.com/office/drawing/2014/main" id="{431305D5-601B-88A1-9DA1-6617E543D3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8501" y="-34487"/>
            <a:ext cx="5744005" cy="6387494"/>
          </a:xfrm>
          <a:prstGeom prst="rect">
            <a:avLst/>
          </a:prstGeom>
        </p:spPr>
      </p:pic>
      <p:sp>
        <p:nvSpPr>
          <p:cNvPr id="20" name="Freeform 5">
            <a:extLst>
              <a:ext uri="{FF2B5EF4-FFF2-40B4-BE49-F238E27FC236}">
                <a16:creationId xmlns:a16="http://schemas.microsoft.com/office/drawing/2014/main" id="{540BD084-D85C-B696-26B0-8A92FB191711}"/>
              </a:ext>
            </a:extLst>
          </p:cNvPr>
          <p:cNvSpPr/>
          <p:nvPr/>
        </p:nvSpPr>
        <p:spPr>
          <a:xfrm rot="5400000">
            <a:off x="2015970" y="-1216813"/>
            <a:ext cx="5600386" cy="9539253"/>
          </a:xfrm>
          <a:custGeom>
            <a:avLst/>
            <a:gdLst/>
            <a:ahLst/>
            <a:cxnLst/>
            <a:rect l="l" t="t" r="r" b="b"/>
            <a:pathLst>
              <a:path w="3130550" h="3989417">
                <a:moveTo>
                  <a:pt x="0" y="1123950"/>
                </a:moveTo>
                <a:lnTo>
                  <a:pt x="0" y="3989417"/>
                </a:lnTo>
                <a:lnTo>
                  <a:pt x="3130550" y="3989417"/>
                </a:lnTo>
                <a:lnTo>
                  <a:pt x="3130550" y="0"/>
                </a:lnTo>
                <a:close/>
              </a:path>
            </a:pathLst>
          </a:custGeom>
          <a:solidFill>
            <a:srgbClr val="E5322B"/>
          </a:solidFill>
        </p:spPr>
        <p:txBody>
          <a:bodyPr/>
          <a:lstStyle/>
          <a:p>
            <a:endParaRPr lang="en-GB" dirty="0"/>
          </a:p>
        </p:txBody>
      </p:sp>
      <p:sp>
        <p:nvSpPr>
          <p:cNvPr id="21" name="Freeform 7">
            <a:extLst>
              <a:ext uri="{FF2B5EF4-FFF2-40B4-BE49-F238E27FC236}">
                <a16:creationId xmlns:a16="http://schemas.microsoft.com/office/drawing/2014/main" id="{35E6366F-FDF7-C3C4-7E48-AD1A5265E96B}"/>
              </a:ext>
            </a:extLst>
          </p:cNvPr>
          <p:cNvSpPr/>
          <p:nvPr/>
        </p:nvSpPr>
        <p:spPr>
          <a:xfrm rot="5400000">
            <a:off x="1576515" y="-1576514"/>
            <a:ext cx="6353006" cy="9506036"/>
          </a:xfrm>
          <a:custGeom>
            <a:avLst/>
            <a:gdLst/>
            <a:ahLst/>
            <a:cxnLst/>
            <a:rect l="l" t="t" r="r" b="b"/>
            <a:pathLst>
              <a:path w="3130550" h="3511380">
                <a:moveTo>
                  <a:pt x="0" y="1123950"/>
                </a:moveTo>
                <a:lnTo>
                  <a:pt x="0" y="3511380"/>
                </a:lnTo>
                <a:lnTo>
                  <a:pt x="3130550" y="3511380"/>
                </a:lnTo>
                <a:lnTo>
                  <a:pt x="3130550" y="0"/>
                </a:lnTo>
                <a:close/>
              </a:path>
            </a:pathLst>
          </a:custGeom>
          <a:solidFill>
            <a:srgbClr val="141051"/>
          </a:solidFill>
        </p:spPr>
        <p:txBody>
          <a:bodyPr/>
          <a:lstStyle/>
          <a:p>
            <a:endParaRPr lang="en-GB" dirty="0"/>
          </a:p>
        </p:txBody>
      </p:sp>
      <p:sp>
        <p:nvSpPr>
          <p:cNvPr id="22" name="Freeform 11">
            <a:extLst>
              <a:ext uri="{FF2B5EF4-FFF2-40B4-BE49-F238E27FC236}">
                <a16:creationId xmlns:a16="http://schemas.microsoft.com/office/drawing/2014/main" id="{2026D256-0F24-3A66-B991-421C4C04C69C}"/>
              </a:ext>
            </a:extLst>
          </p:cNvPr>
          <p:cNvSpPr/>
          <p:nvPr/>
        </p:nvSpPr>
        <p:spPr>
          <a:xfrm>
            <a:off x="6410457" y="1090682"/>
            <a:ext cx="728191" cy="849565"/>
          </a:xfrm>
          <a:custGeom>
            <a:avLst/>
            <a:gdLst/>
            <a:ahLst/>
            <a:cxnLst/>
            <a:rect l="l" t="t" r="r" b="b"/>
            <a:pathLst>
              <a:path w="699726" h="814819">
                <a:moveTo>
                  <a:pt x="0" y="0"/>
                </a:moveTo>
                <a:lnTo>
                  <a:pt x="699725" y="0"/>
                </a:lnTo>
                <a:lnTo>
                  <a:pt x="699725" y="814819"/>
                </a:lnTo>
                <a:lnTo>
                  <a:pt x="0" y="814819"/>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GB" dirty="0"/>
          </a:p>
        </p:txBody>
      </p:sp>
      <p:pic>
        <p:nvPicPr>
          <p:cNvPr id="23" name="Picture 21" descr="A logo with white and yellow letters&#10;&#10;Description automatically generated">
            <a:extLst>
              <a:ext uri="{FF2B5EF4-FFF2-40B4-BE49-F238E27FC236}">
                <a16:creationId xmlns:a16="http://schemas.microsoft.com/office/drawing/2014/main" id="{6D91F4B9-2194-2CF9-B0FD-B9A2415E0E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212" y="119055"/>
            <a:ext cx="5797779" cy="1353683"/>
          </a:xfrm>
          <a:prstGeom prst="rect">
            <a:avLst/>
          </a:prstGeom>
        </p:spPr>
      </p:pic>
      <p:sp>
        <p:nvSpPr>
          <p:cNvPr id="27" name="Obdĺžnik 26">
            <a:extLst>
              <a:ext uri="{FF2B5EF4-FFF2-40B4-BE49-F238E27FC236}">
                <a16:creationId xmlns:a16="http://schemas.microsoft.com/office/drawing/2014/main" id="{C76DFAD0-B1C7-8B35-A4F0-8944A6296AA2}"/>
              </a:ext>
            </a:extLst>
          </p:cNvPr>
          <p:cNvSpPr>
            <a:spLocks noChangeAspect="1"/>
          </p:cNvSpPr>
          <p:nvPr/>
        </p:nvSpPr>
        <p:spPr>
          <a:xfrm>
            <a:off x="5209000" y="4904997"/>
            <a:ext cx="1599290" cy="589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25" name="Grafický objekt 24">
            <a:extLst>
              <a:ext uri="{FF2B5EF4-FFF2-40B4-BE49-F238E27FC236}">
                <a16:creationId xmlns:a16="http://schemas.microsoft.com/office/drawing/2014/main" id="{B2DA4CBC-BE75-CB8D-F7C7-C2C33D0B89E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48736" y="5790049"/>
            <a:ext cx="1876529" cy="562958"/>
          </a:xfrm>
          <a:prstGeom prst="rect">
            <a:avLst/>
          </a:prstGeom>
        </p:spPr>
      </p:pic>
      <p:sp>
        <p:nvSpPr>
          <p:cNvPr id="29" name="BlokTextu 28">
            <a:extLst>
              <a:ext uri="{FF2B5EF4-FFF2-40B4-BE49-F238E27FC236}">
                <a16:creationId xmlns:a16="http://schemas.microsoft.com/office/drawing/2014/main" id="{19B95EAA-8411-C6E4-215E-0934E9329257}"/>
              </a:ext>
            </a:extLst>
          </p:cNvPr>
          <p:cNvSpPr txBox="1"/>
          <p:nvPr/>
        </p:nvSpPr>
        <p:spPr>
          <a:xfrm>
            <a:off x="806775" y="1349957"/>
            <a:ext cx="5928291" cy="1384995"/>
          </a:xfrm>
          <a:prstGeom prst="rect">
            <a:avLst/>
          </a:prstGeom>
          <a:noFill/>
        </p:spPr>
        <p:txBody>
          <a:bodyPr wrap="square">
            <a:spAutoFit/>
          </a:bodyPr>
          <a:lstStyle/>
          <a:p>
            <a:pPr marL="0" marR="0">
              <a:spcBef>
                <a:spcPts val="0"/>
              </a:spcBef>
              <a:spcAft>
                <a:spcPts val="0"/>
              </a:spcAft>
            </a:pPr>
            <a:r>
              <a:rPr lang="sk-SK" sz="2800" b="1" dirty="0">
                <a:solidFill>
                  <a:schemeClr val="bg1"/>
                </a:solidFill>
                <a:effectLst/>
              </a:rPr>
              <a:t>F</a:t>
            </a:r>
            <a:r>
              <a:rPr lang="en-US" sz="2800" b="1" dirty="0" err="1">
                <a:solidFill>
                  <a:schemeClr val="bg1"/>
                </a:solidFill>
                <a:effectLst/>
              </a:rPr>
              <a:t>irst</a:t>
            </a:r>
            <a:r>
              <a:rPr lang="en-US" sz="2800" b="1" dirty="0">
                <a:solidFill>
                  <a:schemeClr val="bg1"/>
                </a:solidFill>
                <a:effectLst/>
              </a:rPr>
              <a:t> R</a:t>
            </a:r>
            <a:r>
              <a:rPr lang="sk-SK" sz="2800" b="1" dirty="0">
                <a:solidFill>
                  <a:schemeClr val="bg1"/>
                </a:solidFill>
                <a:effectLst/>
              </a:rPr>
              <a:t>es</a:t>
            </a:r>
            <a:r>
              <a:rPr lang="en-US" sz="2800" b="1" dirty="0">
                <a:solidFill>
                  <a:schemeClr val="bg1"/>
                </a:solidFill>
                <a:effectLst/>
              </a:rPr>
              <a:t>ponder-Centered support toolkit for operating in adverse and </a:t>
            </a:r>
            <a:r>
              <a:rPr lang="en-US" sz="2800" b="1" dirty="0" err="1">
                <a:solidFill>
                  <a:schemeClr val="bg1"/>
                </a:solidFill>
                <a:effectLst/>
              </a:rPr>
              <a:t>infrastr</a:t>
            </a:r>
            <a:r>
              <a:rPr lang="sk-SK" sz="2800" b="1" dirty="0">
                <a:solidFill>
                  <a:schemeClr val="bg1"/>
                </a:solidFill>
                <a:effectLst/>
              </a:rPr>
              <a:t>u</a:t>
            </a:r>
            <a:r>
              <a:rPr lang="en-US" sz="2800" b="1" dirty="0" err="1">
                <a:solidFill>
                  <a:schemeClr val="bg1"/>
                </a:solidFill>
                <a:effectLst/>
              </a:rPr>
              <a:t>cture</a:t>
            </a:r>
            <a:r>
              <a:rPr lang="en-US" sz="2800" b="1" dirty="0">
                <a:solidFill>
                  <a:schemeClr val="bg1"/>
                </a:solidFill>
                <a:effectLst/>
              </a:rPr>
              <a:t>-less Envi</a:t>
            </a:r>
            <a:r>
              <a:rPr lang="sk-SK" sz="2800" b="1" dirty="0">
                <a:solidFill>
                  <a:schemeClr val="bg1"/>
                </a:solidFill>
                <a:effectLst/>
              </a:rPr>
              <a:t>r</a:t>
            </a:r>
            <a:r>
              <a:rPr lang="en-US" sz="2800" b="1" dirty="0" err="1">
                <a:solidFill>
                  <a:schemeClr val="bg1"/>
                </a:solidFill>
                <a:effectLst/>
              </a:rPr>
              <a:t>onments</a:t>
            </a:r>
            <a:endParaRPr lang="en-US" sz="2800" b="1" dirty="0">
              <a:solidFill>
                <a:schemeClr val="bg1"/>
              </a:solidFill>
              <a:effectLst/>
            </a:endParaRPr>
          </a:p>
        </p:txBody>
      </p:sp>
      <p:sp>
        <p:nvSpPr>
          <p:cNvPr id="30" name="BlokTextu 29">
            <a:extLst>
              <a:ext uri="{FF2B5EF4-FFF2-40B4-BE49-F238E27FC236}">
                <a16:creationId xmlns:a16="http://schemas.microsoft.com/office/drawing/2014/main" id="{1949B358-2062-58B2-D8F5-9EED1FF158DE}"/>
              </a:ext>
            </a:extLst>
          </p:cNvPr>
          <p:cNvSpPr txBox="1"/>
          <p:nvPr/>
        </p:nvSpPr>
        <p:spPr>
          <a:xfrm>
            <a:off x="363093" y="2960462"/>
            <a:ext cx="7711522" cy="2246769"/>
          </a:xfrm>
          <a:prstGeom prst="rect">
            <a:avLst/>
          </a:prstGeom>
          <a:noFill/>
        </p:spPr>
        <p:txBody>
          <a:bodyPr wrap="square">
            <a:spAutoFit/>
          </a:bodyPr>
          <a:lstStyle/>
          <a:p>
            <a:pPr marL="0" marR="0">
              <a:spcBef>
                <a:spcPts val="0"/>
              </a:spcBef>
              <a:spcAft>
                <a:spcPts val="0"/>
              </a:spcAft>
            </a:pPr>
            <a:r>
              <a:rPr lang="en-GB" sz="2800" dirty="0" err="1">
                <a:solidFill>
                  <a:schemeClr val="bg1"/>
                </a:solidFill>
              </a:rPr>
              <a:t>R</a:t>
            </a:r>
            <a:r>
              <a:rPr lang="en-GB" sz="2800" dirty="0" err="1">
                <a:solidFill>
                  <a:schemeClr val="bg1"/>
                </a:solidFill>
                <a:effectLst/>
              </a:rPr>
              <a:t>irst</a:t>
            </a:r>
            <a:r>
              <a:rPr lang="en-GB" sz="2800" dirty="0">
                <a:solidFill>
                  <a:schemeClr val="bg1"/>
                </a:solidFill>
                <a:effectLst/>
              </a:rPr>
              <a:t> Responder </a:t>
            </a:r>
            <a:r>
              <a:rPr lang="en-GB" sz="2800" dirty="0">
                <a:solidFill>
                  <a:schemeClr val="bg1"/>
                </a:solidFill>
              </a:rPr>
              <a:t>l</a:t>
            </a:r>
            <a:r>
              <a:rPr lang="en-GB" sz="2800" dirty="0">
                <a:solidFill>
                  <a:schemeClr val="bg1"/>
                </a:solidFill>
                <a:effectLst/>
              </a:rPr>
              <a:t>ocalization and visualization:</a:t>
            </a:r>
          </a:p>
          <a:p>
            <a:pPr marL="898525" marR="0" indent="-457200">
              <a:spcBef>
                <a:spcPts val="0"/>
              </a:spcBef>
              <a:spcAft>
                <a:spcPts val="0"/>
              </a:spcAft>
              <a:buFont typeface="Arial" panose="020B0604020202020204" pitchFamily="34" charset="0"/>
              <a:buChar char="•"/>
            </a:pPr>
            <a:r>
              <a:rPr lang="en-GB" sz="2800" dirty="0">
                <a:solidFill>
                  <a:schemeClr val="bg1"/>
                </a:solidFill>
                <a:effectLst/>
              </a:rPr>
              <a:t>Visual based self-localization</a:t>
            </a:r>
          </a:p>
          <a:p>
            <a:pPr marL="898525" marR="0" indent="-457200">
              <a:spcBef>
                <a:spcPts val="0"/>
              </a:spcBef>
              <a:spcAft>
                <a:spcPts val="0"/>
              </a:spcAft>
              <a:buFont typeface="Arial" panose="020B0604020202020204" pitchFamily="34" charset="0"/>
              <a:buChar char="•"/>
            </a:pPr>
            <a:r>
              <a:rPr lang="en-GB" sz="2800" dirty="0">
                <a:solidFill>
                  <a:schemeClr val="bg1"/>
                </a:solidFill>
              </a:rPr>
              <a:t>Inertial based localization</a:t>
            </a:r>
          </a:p>
          <a:p>
            <a:pPr marL="898525" marR="0" indent="-457200">
              <a:spcBef>
                <a:spcPts val="0"/>
              </a:spcBef>
              <a:spcAft>
                <a:spcPts val="0"/>
              </a:spcAft>
              <a:buFont typeface="Arial" panose="020B0604020202020204" pitchFamily="34" charset="0"/>
              <a:buChar char="•"/>
            </a:pPr>
            <a:r>
              <a:rPr lang="en-GB" sz="2800" b="1" dirty="0">
                <a:solidFill>
                  <a:schemeClr val="accent4">
                    <a:lumMod val="60000"/>
                    <a:lumOff val="40000"/>
                  </a:schemeClr>
                </a:solidFill>
              </a:rPr>
              <a:t>Galileo based localization</a:t>
            </a:r>
          </a:p>
          <a:p>
            <a:pPr marL="457200" marR="0" indent="-457200">
              <a:spcBef>
                <a:spcPts val="0"/>
              </a:spcBef>
              <a:spcAft>
                <a:spcPts val="0"/>
              </a:spcAft>
              <a:buFont typeface="Arial" panose="020B0604020202020204" pitchFamily="34" charset="0"/>
              <a:buChar char="•"/>
            </a:pPr>
            <a:endParaRPr lang="en-US" sz="2800" b="1" dirty="0">
              <a:solidFill>
                <a:schemeClr val="bg1"/>
              </a:solidFill>
              <a:effectLst/>
            </a:endParaRPr>
          </a:p>
        </p:txBody>
      </p:sp>
      <p:sp>
        <p:nvSpPr>
          <p:cNvPr id="33" name="BlokTextu 32">
            <a:extLst>
              <a:ext uri="{FF2B5EF4-FFF2-40B4-BE49-F238E27FC236}">
                <a16:creationId xmlns:a16="http://schemas.microsoft.com/office/drawing/2014/main" id="{675D1A16-964F-80F1-C1B8-6F650D816E2A}"/>
              </a:ext>
            </a:extLst>
          </p:cNvPr>
          <p:cNvSpPr txBox="1"/>
          <p:nvPr/>
        </p:nvSpPr>
        <p:spPr>
          <a:xfrm>
            <a:off x="398904" y="4832257"/>
            <a:ext cx="6346556" cy="1569660"/>
          </a:xfrm>
          <a:prstGeom prst="rect">
            <a:avLst/>
          </a:prstGeom>
          <a:noFill/>
        </p:spPr>
        <p:txBody>
          <a:bodyPr wrap="square">
            <a:spAutoFit/>
          </a:bodyPr>
          <a:lstStyle/>
          <a:p>
            <a:r>
              <a:rPr lang="sk-SK" sz="2400" dirty="0" err="1">
                <a:solidFill>
                  <a:schemeClr val="bg1"/>
                </a:solidFill>
              </a:rPr>
              <a:t>Related</a:t>
            </a:r>
            <a:r>
              <a:rPr lang="sk-SK" sz="2400" dirty="0">
                <a:solidFill>
                  <a:schemeClr val="bg1"/>
                </a:solidFill>
              </a:rPr>
              <a:t> </a:t>
            </a:r>
            <a:r>
              <a:rPr lang="sk-SK" sz="2400" dirty="0" err="1">
                <a:solidFill>
                  <a:schemeClr val="bg1"/>
                </a:solidFill>
              </a:rPr>
              <a:t>partners</a:t>
            </a:r>
            <a:r>
              <a:rPr lang="sk-SK" sz="2400" dirty="0">
                <a:solidFill>
                  <a:schemeClr val="bg1"/>
                </a:solidFill>
              </a:rPr>
              <a:t>: 	DLR </a:t>
            </a:r>
          </a:p>
          <a:p>
            <a:r>
              <a:rPr lang="sk-SK" sz="2400" dirty="0">
                <a:solidFill>
                  <a:schemeClr val="bg1"/>
                </a:solidFill>
              </a:rPr>
              <a:t>			UOG </a:t>
            </a:r>
          </a:p>
          <a:p>
            <a:r>
              <a:rPr lang="sk-SK" sz="2400" dirty="0">
                <a:solidFill>
                  <a:schemeClr val="bg1"/>
                </a:solidFill>
              </a:rPr>
              <a:t>			CERTH</a:t>
            </a:r>
          </a:p>
          <a:p>
            <a:r>
              <a:rPr lang="sk-SK" sz="2400" dirty="0">
                <a:solidFill>
                  <a:schemeClr val="bg1"/>
                </a:solidFill>
              </a:rPr>
              <a:t>			UPM</a:t>
            </a:r>
          </a:p>
        </p:txBody>
      </p:sp>
      <p:sp>
        <p:nvSpPr>
          <p:cNvPr id="3" name="BlokTextu 2">
            <a:extLst>
              <a:ext uri="{FF2B5EF4-FFF2-40B4-BE49-F238E27FC236}">
                <a16:creationId xmlns:a16="http://schemas.microsoft.com/office/drawing/2014/main" id="{4D1FA5EE-37F2-CD02-71EC-24C974884F95}"/>
              </a:ext>
            </a:extLst>
          </p:cNvPr>
          <p:cNvSpPr txBox="1"/>
          <p:nvPr/>
        </p:nvSpPr>
        <p:spPr>
          <a:xfrm rot="1462190">
            <a:off x="10444882" y="285292"/>
            <a:ext cx="1666894" cy="523220"/>
          </a:xfrm>
          <a:prstGeom prst="rect">
            <a:avLst/>
          </a:prstGeom>
          <a:noFill/>
        </p:spPr>
        <p:txBody>
          <a:bodyPr wrap="square" rtlCol="0">
            <a:spAutoFit/>
          </a:bodyPr>
          <a:lstStyle/>
          <a:p>
            <a:pPr algn="ctr"/>
            <a:r>
              <a:rPr lang="sk-SK" sz="2800" b="1" dirty="0">
                <a:solidFill>
                  <a:schemeClr val="accent1">
                    <a:lumMod val="50000"/>
                  </a:schemeClr>
                </a:solidFill>
                <a:latin typeface="Freestyle Script" panose="030804020302050B0404" pitchFamily="66" charset="0"/>
                <a:ea typeface="Yu Gothic" panose="020B0400000000000000" pitchFamily="34" charset="-128"/>
              </a:rPr>
              <a:t>ONGOING</a:t>
            </a:r>
          </a:p>
        </p:txBody>
      </p:sp>
      <p:pic>
        <p:nvPicPr>
          <p:cNvPr id="4" name="Obrázok 3">
            <a:extLst>
              <a:ext uri="{FF2B5EF4-FFF2-40B4-BE49-F238E27FC236}">
                <a16:creationId xmlns:a16="http://schemas.microsoft.com/office/drawing/2014/main" id="{BCD70C85-5307-A663-A2A4-CFAECAC11E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3785" y="4898244"/>
            <a:ext cx="1923649" cy="596331"/>
          </a:xfrm>
          <a:prstGeom prst="rect">
            <a:avLst/>
          </a:prstGeom>
        </p:spPr>
      </p:pic>
      <p:pic>
        <p:nvPicPr>
          <p:cNvPr id="6" name="Obrázok 5">
            <a:extLst>
              <a:ext uri="{FF2B5EF4-FFF2-40B4-BE49-F238E27FC236}">
                <a16:creationId xmlns:a16="http://schemas.microsoft.com/office/drawing/2014/main" id="{92CF0A0C-C144-1C8E-F8DF-9B70992CD7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1039" y="4528741"/>
            <a:ext cx="1357181" cy="1045026"/>
          </a:xfrm>
          <a:prstGeom prst="rect">
            <a:avLst/>
          </a:prstGeom>
        </p:spPr>
      </p:pic>
      <p:pic>
        <p:nvPicPr>
          <p:cNvPr id="8" name="Obrázok 7">
            <a:extLst>
              <a:ext uri="{FF2B5EF4-FFF2-40B4-BE49-F238E27FC236}">
                <a16:creationId xmlns:a16="http://schemas.microsoft.com/office/drawing/2014/main" id="{9938DC2A-C151-1597-9FA5-783E652A1B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3785" y="5669197"/>
            <a:ext cx="1998211" cy="589576"/>
          </a:xfrm>
          <a:prstGeom prst="rect">
            <a:avLst/>
          </a:prstGeom>
        </p:spPr>
      </p:pic>
      <p:pic>
        <p:nvPicPr>
          <p:cNvPr id="12" name="Obrázok 11">
            <a:extLst>
              <a:ext uri="{FF2B5EF4-FFF2-40B4-BE49-F238E27FC236}">
                <a16:creationId xmlns:a16="http://schemas.microsoft.com/office/drawing/2014/main" id="{EE8904EC-CED8-451B-F967-B4C699DA976F}"/>
              </a:ext>
            </a:extLst>
          </p:cNvPr>
          <p:cNvPicPr>
            <a:picLocks noChangeAspect="1"/>
          </p:cNvPicPr>
          <p:nvPr/>
        </p:nvPicPr>
        <p:blipFill>
          <a:blip r:embed="rId13"/>
          <a:stretch>
            <a:fillRect/>
          </a:stretch>
        </p:blipFill>
        <p:spPr>
          <a:xfrm>
            <a:off x="7014165" y="5635942"/>
            <a:ext cx="2009719" cy="632032"/>
          </a:xfrm>
          <a:prstGeom prst="rect">
            <a:avLst/>
          </a:prstGeom>
        </p:spPr>
      </p:pic>
    </p:spTree>
    <p:extLst>
      <p:ext uri="{BB962C8B-B14F-4D97-AF65-F5344CB8AC3E}">
        <p14:creationId xmlns:p14="http://schemas.microsoft.com/office/powerpoint/2010/main" val="15693537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FAAC1428-47A3-7211-A78A-C3E1351AD4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0593"/>
          <a:stretch/>
        </p:blipFill>
        <p:spPr>
          <a:xfrm rot="5400000">
            <a:off x="6832473" y="1498473"/>
            <a:ext cx="6858000" cy="3861054"/>
          </a:xfrm>
          <a:prstGeom prst="rect">
            <a:avLst/>
          </a:prstGeom>
          <a:ln w="38100">
            <a:solidFill>
              <a:srgbClr val="FFC000"/>
            </a:solidFill>
          </a:ln>
        </p:spPr>
      </p:pic>
      <p:pic>
        <p:nvPicPr>
          <p:cNvPr id="10" name="Obrázok 9">
            <a:extLst>
              <a:ext uri="{FF2B5EF4-FFF2-40B4-BE49-F238E27FC236}">
                <a16:creationId xmlns:a16="http://schemas.microsoft.com/office/drawing/2014/main" id="{17041389-C8D5-10D6-55AA-62E4D148B5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6" r="-52101" b="-176"/>
          <a:stretch/>
        </p:blipFill>
        <p:spPr>
          <a:xfrm rot="5400000">
            <a:off x="4261381" y="722539"/>
            <a:ext cx="5780314" cy="4335236"/>
          </a:xfrm>
          <a:prstGeom prst="rect">
            <a:avLst/>
          </a:prstGeom>
        </p:spPr>
      </p:pic>
      <p:pic>
        <p:nvPicPr>
          <p:cNvPr id="6" name="Obrázok 5">
            <a:extLst>
              <a:ext uri="{FF2B5EF4-FFF2-40B4-BE49-F238E27FC236}">
                <a16:creationId xmlns:a16="http://schemas.microsoft.com/office/drawing/2014/main" id="{511598EE-524B-FA27-788B-E064A92767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429000"/>
            <a:ext cx="6090586" cy="3429000"/>
          </a:xfrm>
          <a:prstGeom prst="rect">
            <a:avLst/>
          </a:prstGeom>
          <a:ln w="38100">
            <a:solidFill>
              <a:srgbClr val="FFC000"/>
            </a:solidFill>
          </a:ln>
        </p:spPr>
      </p:pic>
      <p:pic>
        <p:nvPicPr>
          <p:cNvPr id="5" name="Obrázok 4">
            <a:extLst>
              <a:ext uri="{FF2B5EF4-FFF2-40B4-BE49-F238E27FC236}">
                <a16:creationId xmlns:a16="http://schemas.microsoft.com/office/drawing/2014/main" id="{DAF448B8-C421-97D4-44CE-DE2A8C7811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738"/>
          <a:stretch/>
        </p:blipFill>
        <p:spPr>
          <a:xfrm rot="5400000">
            <a:off x="-856754" y="860720"/>
            <a:ext cx="6854034" cy="5140526"/>
          </a:xfrm>
          <a:prstGeom prst="rect">
            <a:avLst/>
          </a:prstGeom>
          <a:ln w="38100">
            <a:solidFill>
              <a:srgbClr val="FFC000"/>
            </a:solidFill>
          </a:ln>
        </p:spPr>
      </p:pic>
      <p:pic>
        <p:nvPicPr>
          <p:cNvPr id="12" name="Obrázok 11">
            <a:extLst>
              <a:ext uri="{FF2B5EF4-FFF2-40B4-BE49-F238E27FC236}">
                <a16:creationId xmlns:a16="http://schemas.microsoft.com/office/drawing/2014/main" id="{94B7613F-3391-BA51-9100-D7053D4858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0560" y="0"/>
            <a:ext cx="3000268" cy="6858000"/>
          </a:xfrm>
          <a:prstGeom prst="rect">
            <a:avLst/>
          </a:prstGeom>
          <a:ln w="38100">
            <a:solidFill>
              <a:srgbClr val="FFC000"/>
            </a:solidFill>
          </a:ln>
        </p:spPr>
      </p:pic>
      <p:cxnSp>
        <p:nvCxnSpPr>
          <p:cNvPr id="14" name="Rovná spojnica 13">
            <a:extLst>
              <a:ext uri="{FF2B5EF4-FFF2-40B4-BE49-F238E27FC236}">
                <a16:creationId xmlns:a16="http://schemas.microsoft.com/office/drawing/2014/main" id="{5FC2CF48-09A7-B088-22E2-C2C2D1573EAD}"/>
              </a:ext>
            </a:extLst>
          </p:cNvPr>
          <p:cNvCxnSpPr/>
          <p:nvPr/>
        </p:nvCxnSpPr>
        <p:spPr>
          <a:xfrm flipV="1">
            <a:off x="9329914" y="0"/>
            <a:ext cx="0" cy="3429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BlokTextu 1">
            <a:extLst>
              <a:ext uri="{FF2B5EF4-FFF2-40B4-BE49-F238E27FC236}">
                <a16:creationId xmlns:a16="http://schemas.microsoft.com/office/drawing/2014/main" id="{B1F00F12-3E03-3C96-0001-9BC1F62F8D86}"/>
              </a:ext>
            </a:extLst>
          </p:cNvPr>
          <p:cNvSpPr txBox="1"/>
          <p:nvPr/>
        </p:nvSpPr>
        <p:spPr>
          <a:xfrm>
            <a:off x="5637125" y="2974312"/>
            <a:ext cx="914400" cy="914400"/>
          </a:xfrm>
          <a:prstGeom prst="rect">
            <a:avLst/>
          </a:prstGeom>
          <a:noFill/>
        </p:spPr>
        <p:txBody>
          <a:bodyPr wrap="square" rtlCol="0">
            <a:spAutoFit/>
          </a:bodyPr>
          <a:lstStyle/>
          <a:p>
            <a:endParaRPr lang="sk-SK" dirty="0"/>
          </a:p>
        </p:txBody>
      </p:sp>
      <p:sp>
        <p:nvSpPr>
          <p:cNvPr id="3" name="BlokTextu 2">
            <a:extLst>
              <a:ext uri="{FF2B5EF4-FFF2-40B4-BE49-F238E27FC236}">
                <a16:creationId xmlns:a16="http://schemas.microsoft.com/office/drawing/2014/main" id="{C3AAAF8D-F3AA-DDA3-0CDF-7D231183A9EA}"/>
              </a:ext>
            </a:extLst>
          </p:cNvPr>
          <p:cNvSpPr txBox="1"/>
          <p:nvPr/>
        </p:nvSpPr>
        <p:spPr>
          <a:xfrm>
            <a:off x="1302546" y="2597503"/>
            <a:ext cx="9576079" cy="1384995"/>
          </a:xfrm>
          <a:prstGeom prst="rect">
            <a:avLst/>
          </a:prstGeom>
          <a:solidFill>
            <a:srgbClr val="FFC000">
              <a:alpha val="67000"/>
            </a:srgbClr>
          </a:solidFill>
        </p:spPr>
        <p:txBody>
          <a:bodyPr wrap="square" rtlCol="0">
            <a:spAutoFit/>
          </a:bodyPr>
          <a:lstStyle/>
          <a:p>
            <a:pPr algn="ctr"/>
            <a:r>
              <a:rPr lang="sk-SK" sz="2800" b="1" dirty="0" err="1"/>
              <a:t>possibility</a:t>
            </a:r>
            <a:r>
              <a:rPr lang="sk-SK" sz="2800" b="1" dirty="0"/>
              <a:t> to </a:t>
            </a:r>
            <a:r>
              <a:rPr lang="sk-SK" sz="2800" b="1" dirty="0" err="1"/>
              <a:t>participate</a:t>
            </a:r>
            <a:r>
              <a:rPr lang="sk-SK" sz="2800" b="1" dirty="0"/>
              <a:t>/</a:t>
            </a:r>
            <a:r>
              <a:rPr lang="sk-SK" sz="2800" b="1" dirty="0" err="1"/>
              <a:t>contribute</a:t>
            </a:r>
            <a:r>
              <a:rPr lang="sk-SK" sz="2800" b="1" dirty="0"/>
              <a:t> to </a:t>
            </a:r>
            <a:r>
              <a:rPr lang="sk-SK" sz="2800" b="1" dirty="0" err="1"/>
              <a:t>project</a:t>
            </a:r>
            <a:r>
              <a:rPr lang="sk-SK" sz="2800" b="1" dirty="0"/>
              <a:t> </a:t>
            </a:r>
            <a:r>
              <a:rPr lang="sk-SK" sz="2800" b="1" dirty="0" err="1"/>
              <a:t>activites</a:t>
            </a:r>
            <a:r>
              <a:rPr lang="sk-SK" sz="2800" b="1" dirty="0"/>
              <a:t> </a:t>
            </a:r>
            <a:r>
              <a:rPr lang="sk-SK" sz="2800" b="1" dirty="0" err="1"/>
              <a:t>during</a:t>
            </a:r>
            <a:r>
              <a:rPr lang="sk-SK" sz="2800" b="1" dirty="0"/>
              <a:t> AB and/or user </a:t>
            </a:r>
            <a:r>
              <a:rPr lang="sk-SK" sz="2800" b="1" dirty="0" err="1"/>
              <a:t>group</a:t>
            </a:r>
            <a:r>
              <a:rPr lang="sk-SK" sz="2800" b="1" dirty="0"/>
              <a:t> </a:t>
            </a:r>
            <a:r>
              <a:rPr lang="sk-SK" sz="2800" b="1" dirty="0" err="1"/>
              <a:t>meetings</a:t>
            </a:r>
            <a:r>
              <a:rPr lang="sk-SK" sz="2800" b="1" dirty="0"/>
              <a:t>, </a:t>
            </a:r>
            <a:r>
              <a:rPr lang="sk-SK" sz="2800" b="1" dirty="0" err="1"/>
              <a:t>respectivelly</a:t>
            </a:r>
            <a:r>
              <a:rPr lang="sk-SK" sz="2800" b="1" dirty="0"/>
              <a:t> </a:t>
            </a:r>
            <a:r>
              <a:rPr lang="sk-SK" sz="2800" b="1" dirty="0" err="1"/>
              <a:t>another</a:t>
            </a:r>
            <a:r>
              <a:rPr lang="sk-SK" sz="2800" b="1" dirty="0"/>
              <a:t> </a:t>
            </a:r>
            <a:r>
              <a:rPr lang="sk-SK" sz="2800" b="1" dirty="0" err="1"/>
              <a:t>related</a:t>
            </a:r>
            <a:r>
              <a:rPr lang="sk-SK" sz="2800" b="1" dirty="0"/>
              <a:t> </a:t>
            </a:r>
            <a:r>
              <a:rPr lang="sk-SK" sz="2800" b="1" dirty="0" err="1"/>
              <a:t>disseminatin</a:t>
            </a:r>
            <a:r>
              <a:rPr lang="sk-SK" sz="2800" b="1" dirty="0"/>
              <a:t> </a:t>
            </a:r>
            <a:r>
              <a:rPr lang="sk-SK" sz="2800" b="1" dirty="0" err="1"/>
              <a:t>activities</a:t>
            </a:r>
            <a:r>
              <a:rPr lang="sk-SK" sz="2800" b="1" dirty="0"/>
              <a:t>.(</a:t>
            </a:r>
            <a:r>
              <a:rPr lang="sk-SK" sz="2800" b="1" dirty="0" err="1"/>
              <a:t>webinars</a:t>
            </a:r>
            <a:r>
              <a:rPr lang="sk-SK" sz="2800" b="1" dirty="0"/>
              <a:t>, </a:t>
            </a:r>
            <a:r>
              <a:rPr lang="sk-SK" sz="2800" b="1" dirty="0" err="1"/>
              <a:t>conferences</a:t>
            </a:r>
            <a:r>
              <a:rPr lang="sk-SK" sz="2800" b="1" dirty="0"/>
              <a:t>, etc.)</a:t>
            </a:r>
          </a:p>
        </p:txBody>
      </p:sp>
    </p:spTree>
    <p:extLst>
      <p:ext uri="{BB962C8B-B14F-4D97-AF65-F5344CB8AC3E}">
        <p14:creationId xmlns:p14="http://schemas.microsoft.com/office/powerpoint/2010/main" val="2014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5725</TotalTime>
  <Words>1600</Words>
  <Application>Microsoft Office PowerPoint</Application>
  <PresentationFormat>Širokouhlá</PresentationFormat>
  <Paragraphs>189</Paragraphs>
  <Slides>19</Slides>
  <Notes>8</Notes>
  <HiddenSlides>1</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19</vt:i4>
      </vt:variant>
    </vt:vector>
  </HeadingPairs>
  <TitlesOfParts>
    <vt:vector size="29" baseType="lpstr">
      <vt:lpstr>Arial</vt:lpstr>
      <vt:lpstr>Bebas Neue Regular</vt:lpstr>
      <vt:lpstr>Calibri</vt:lpstr>
      <vt:lpstr>Calibri Light</vt:lpstr>
      <vt:lpstr>Cambria</vt:lpstr>
      <vt:lpstr>Freestyle Script</vt:lpstr>
      <vt:lpstr>inherit</vt:lpstr>
      <vt:lpstr>Noto Sans Symbols</vt:lpstr>
      <vt:lpstr>Wingdings</vt:lpstr>
      <vt:lpstr>Motív Office</vt:lpstr>
      <vt:lpstr>Prezentácia programu PowerPoint</vt:lpstr>
      <vt:lpstr>Prezentácia programu PowerPoint</vt:lpstr>
      <vt:lpstr>ISEM – International Security and Emergency Managemetn Institute, n.p.o. (ISEMI)</vt:lpstr>
      <vt:lpstr>ACTIVITIES</vt:lpstr>
      <vt:lpstr>Research &amp; Development &amp; Innovations Projects</vt:lpstr>
      <vt:lpstr>Prezentácia programu PowerPoint</vt:lpstr>
      <vt:lpstr>Prezentácia programu PowerPoint</vt:lpstr>
      <vt:lpstr>Prezentácia programu PowerPoint</vt:lpstr>
      <vt:lpstr>Prezentácia programu PowerPoint</vt:lpstr>
      <vt:lpstr>Introducing PROTECT</vt:lpstr>
      <vt:lpstr>What is PROTECT about and who is it for?</vt:lpstr>
      <vt:lpstr>Process towards the 4 OMCs and the PCP call </vt:lpstr>
      <vt:lpstr>4 pressing challenges identified</vt:lpstr>
      <vt:lpstr>What is the PCP call about? </vt:lpstr>
      <vt:lpstr>PCP approach </vt:lpstr>
      <vt:lpstr>Pre-Commercial Procurement (PCP): TRL 3 - 8</vt:lpstr>
      <vt:lpstr>Pre-Commercial Procurement (PCP)</vt:lpstr>
      <vt:lpstr>Next steps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ISEM – Inštitút pre mediznárodnú bezpečnosť a krízové riadenie</dc:title>
  <dc:creator>Martin Kostolný</dc:creator>
  <cp:lastModifiedBy> </cp:lastModifiedBy>
  <cp:revision>59</cp:revision>
  <dcterms:created xsi:type="dcterms:W3CDTF">2019-10-01T07:43:12Z</dcterms:created>
  <dcterms:modified xsi:type="dcterms:W3CDTF">2023-11-29T14:14:20Z</dcterms:modified>
</cp:coreProperties>
</file>